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32"/>
  </p:notesMasterIdLst>
  <p:sldIdLst>
    <p:sldId id="256" r:id="rId2"/>
    <p:sldId id="258" r:id="rId3"/>
    <p:sldId id="259" r:id="rId4"/>
    <p:sldId id="263" r:id="rId5"/>
    <p:sldId id="302" r:id="rId6"/>
    <p:sldId id="307" r:id="rId7"/>
    <p:sldId id="280" r:id="rId8"/>
    <p:sldId id="309" r:id="rId9"/>
    <p:sldId id="324" r:id="rId10"/>
    <p:sldId id="337" r:id="rId11"/>
    <p:sldId id="325" r:id="rId12"/>
    <p:sldId id="338" r:id="rId13"/>
    <p:sldId id="308" r:id="rId14"/>
    <p:sldId id="276" r:id="rId15"/>
    <p:sldId id="301" r:id="rId16"/>
    <p:sldId id="332" r:id="rId17"/>
    <p:sldId id="265" r:id="rId18"/>
    <p:sldId id="312" r:id="rId19"/>
    <p:sldId id="333" r:id="rId20"/>
    <p:sldId id="327" r:id="rId21"/>
    <p:sldId id="326" r:id="rId22"/>
    <p:sldId id="314" r:id="rId23"/>
    <p:sldId id="328" r:id="rId24"/>
    <p:sldId id="306" r:id="rId25"/>
    <p:sldId id="330" r:id="rId26"/>
    <p:sldId id="320" r:id="rId27"/>
    <p:sldId id="322" r:id="rId28"/>
    <p:sldId id="273" r:id="rId29"/>
    <p:sldId id="334" r:id="rId30"/>
    <p:sldId id="335" r:id="rId31"/>
  </p:sldIdLst>
  <p:sldSz cx="9144000" cy="5143500" type="screen16x9"/>
  <p:notesSz cx="6858000" cy="9144000"/>
  <p:embeddedFontLst>
    <p:embeddedFont>
      <p:font typeface="Alegreya Sans ExtraBold" panose="020B0604020202020204" charset="0"/>
      <p:bold r:id="rId33"/>
      <p:boldItalic r:id="rId34"/>
    </p:embeddedFont>
    <p:embeddedFont>
      <p:font typeface="Barlow" panose="00000500000000000000" pitchFamily="2" charset="0"/>
      <p:regular r:id="rId35"/>
      <p:bold r:id="rId36"/>
      <p:italic r:id="rId37"/>
      <p:boldItalic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Poppins" panose="020B0604020202020204" charset="0"/>
      <p:regular r:id="rId43"/>
      <p:bold r:id="rId44"/>
      <p:italic r:id="rId45"/>
      <p:boldItalic r:id="rId46"/>
    </p:embeddedFont>
    <p:embeddedFont>
      <p:font typeface="PT Sans" panose="020B0604020202020204" charset="0"/>
      <p:regular r:id="rId47"/>
      <p:bold r:id="rId48"/>
      <p:italic r:id="rId49"/>
      <p:boldItalic r:id="rId50"/>
    </p:embeddedFont>
    <p:embeddedFont>
      <p:font typeface="Raleway" panose="020B060402020202020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F42E8C15-3B9D-4D37-AF83-E3990D934403}">
          <p14:sldIdLst>
            <p14:sldId id="256"/>
            <p14:sldId id="258"/>
            <p14:sldId id="259"/>
            <p14:sldId id="263"/>
            <p14:sldId id="302"/>
            <p14:sldId id="307"/>
            <p14:sldId id="280"/>
            <p14:sldId id="309"/>
            <p14:sldId id="324"/>
            <p14:sldId id="337"/>
            <p14:sldId id="325"/>
            <p14:sldId id="338"/>
            <p14:sldId id="308"/>
            <p14:sldId id="276"/>
            <p14:sldId id="301"/>
            <p14:sldId id="332"/>
            <p14:sldId id="265"/>
            <p14:sldId id="312"/>
            <p14:sldId id="333"/>
            <p14:sldId id="327"/>
            <p14:sldId id="326"/>
            <p14:sldId id="314"/>
            <p14:sldId id="328"/>
            <p14:sldId id="306"/>
            <p14:sldId id="330"/>
            <p14:sldId id="320"/>
            <p14:sldId id="322"/>
            <p14:sldId id="273"/>
            <p14:sldId id="334"/>
            <p14:sldId id="335"/>
          </p14:sldIdLst>
        </p14:section>
        <p14:section name="Untitled Section" id="{427B6571-2694-4969-B500-1769F011E39D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3C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E11637-B19A-4503-983C-21ED9E1A3686}">
  <a:tblStyle styleId="{F8E11637-B19A-4503-983C-21ED9E1A36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 varScale="1">
        <p:scale>
          <a:sx n="97" d="100"/>
          <a:sy n="97" d="100"/>
        </p:scale>
        <p:origin x="14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54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font" Target="fonts/font21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af3a847976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af3a847976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7647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gaf3a847976_2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" name="Google Shape;1306;gaf3a847976_2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ada0c19336_0_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ada0c19336_0_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08670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b083996e6f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b083996e6f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4997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a59390cc8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a59390cc8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ada0c19336_0_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ada0c19336_0_7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92187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a59390cc8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a59390cc8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07223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ada0c19336_0_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ada0c19336_0_7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47288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ada0c19336_0_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ada0c19336_0_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90552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b0b7f0ab03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b0b7f0ab03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4840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ada0c19336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ada0c19336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b0b7f0a714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b0b7f0a714_0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1054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b0b7f0a71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b0b7f0a71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ada0c19336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ada0c19336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ada0c19336_0_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ada0c19336_0_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ada0c19336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ada0c19336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2419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a59390cc8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a59390cc8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309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b083996e6f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b083996e6f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ada0c19336_0_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ada0c19336_0_7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7090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b083996e6f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b083996e6f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5677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03100" y="419225"/>
            <a:ext cx="6288275" cy="195500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546200" y="2567725"/>
            <a:ext cx="3081650" cy="902925"/>
          </a:xfrm>
          <a:custGeom>
            <a:avLst/>
            <a:gdLst/>
            <a:ahLst/>
            <a:cxnLst/>
            <a:rect l="l" t="t" r="r" b="b"/>
            <a:pathLst>
              <a:path w="123266" h="36117" extrusionOk="0">
                <a:moveTo>
                  <a:pt x="0" y="0"/>
                </a:moveTo>
                <a:lnTo>
                  <a:pt x="1935" y="36117"/>
                </a:lnTo>
                <a:lnTo>
                  <a:pt x="116253" y="36117"/>
                </a:lnTo>
                <a:lnTo>
                  <a:pt x="123266" y="249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98175" y="687375"/>
            <a:ext cx="5552400" cy="144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98175" y="2688438"/>
            <a:ext cx="2325600" cy="6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2700000">
            <a:off x="-571439" y="4600550"/>
            <a:ext cx="1295278" cy="1295278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8950702" y="434563"/>
            <a:ext cx="553200" cy="553200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2986362">
            <a:off x="8759065" y="45996"/>
            <a:ext cx="333993" cy="288825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/>
          <p:nvPr/>
        </p:nvSpPr>
        <p:spPr>
          <a:xfrm flipH="1">
            <a:off x="495224" y="445025"/>
            <a:ext cx="4253252" cy="572700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title" idx="2"/>
          </p:nvPr>
        </p:nvSpPr>
        <p:spPr>
          <a:xfrm>
            <a:off x="2002950" y="1790213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2002950" y="2125878"/>
            <a:ext cx="2009400" cy="7767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title" idx="3"/>
          </p:nvPr>
        </p:nvSpPr>
        <p:spPr>
          <a:xfrm>
            <a:off x="6414582" y="1790213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4"/>
          </p:nvPr>
        </p:nvSpPr>
        <p:spPr>
          <a:xfrm>
            <a:off x="6414598" y="2125878"/>
            <a:ext cx="2009400" cy="7767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title" idx="5"/>
          </p:nvPr>
        </p:nvSpPr>
        <p:spPr>
          <a:xfrm>
            <a:off x="2002925" y="3201038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ubTitle" idx="6"/>
          </p:nvPr>
        </p:nvSpPr>
        <p:spPr>
          <a:xfrm>
            <a:off x="2002950" y="3536703"/>
            <a:ext cx="2009400" cy="7767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title" idx="7"/>
          </p:nvPr>
        </p:nvSpPr>
        <p:spPr>
          <a:xfrm>
            <a:off x="6414582" y="3201038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ubTitle" idx="8"/>
          </p:nvPr>
        </p:nvSpPr>
        <p:spPr>
          <a:xfrm>
            <a:off x="6414598" y="3536703"/>
            <a:ext cx="2009400" cy="7767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5" name="Google Shape;135;p16"/>
          <p:cNvSpPr/>
          <p:nvPr/>
        </p:nvSpPr>
        <p:spPr>
          <a:xfrm rot="-2700000" flipH="1">
            <a:off x="8398536" y="4600550"/>
            <a:ext cx="1295278" cy="1295278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6"/>
          <p:cNvSpPr/>
          <p:nvPr/>
        </p:nvSpPr>
        <p:spPr>
          <a:xfrm flipH="1">
            <a:off x="7734300" y="144250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6"/>
          <p:cNvSpPr/>
          <p:nvPr/>
        </p:nvSpPr>
        <p:spPr>
          <a:xfrm rot="-5400000">
            <a:off x="8890498" y="625922"/>
            <a:ext cx="553200" cy="553200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/>
          <p:nvPr/>
        </p:nvSpPr>
        <p:spPr>
          <a:xfrm flipH="1">
            <a:off x="495243" y="445025"/>
            <a:ext cx="3826782" cy="572700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title" idx="2"/>
          </p:nvPr>
        </p:nvSpPr>
        <p:spPr>
          <a:xfrm>
            <a:off x="720025" y="1866413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ubTitle" idx="1"/>
          </p:nvPr>
        </p:nvSpPr>
        <p:spPr>
          <a:xfrm>
            <a:off x="720025" y="2218496"/>
            <a:ext cx="2009400" cy="5343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title" idx="3"/>
          </p:nvPr>
        </p:nvSpPr>
        <p:spPr>
          <a:xfrm>
            <a:off x="6414582" y="1866413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4"/>
          </p:nvPr>
        </p:nvSpPr>
        <p:spPr>
          <a:xfrm>
            <a:off x="6414599" y="2218496"/>
            <a:ext cx="2009400" cy="5343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title" idx="5"/>
          </p:nvPr>
        </p:nvSpPr>
        <p:spPr>
          <a:xfrm>
            <a:off x="720000" y="3277238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6"/>
          </p:nvPr>
        </p:nvSpPr>
        <p:spPr>
          <a:xfrm>
            <a:off x="720025" y="3629296"/>
            <a:ext cx="2009400" cy="5343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title" idx="7"/>
          </p:nvPr>
        </p:nvSpPr>
        <p:spPr>
          <a:xfrm>
            <a:off x="6414582" y="3277238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ubTitle" idx="8"/>
          </p:nvPr>
        </p:nvSpPr>
        <p:spPr>
          <a:xfrm>
            <a:off x="6414599" y="3629296"/>
            <a:ext cx="2009400" cy="5343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title" idx="9"/>
          </p:nvPr>
        </p:nvSpPr>
        <p:spPr>
          <a:xfrm>
            <a:off x="3567292" y="1866413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ubTitle" idx="13"/>
          </p:nvPr>
        </p:nvSpPr>
        <p:spPr>
          <a:xfrm>
            <a:off x="3567309" y="2218496"/>
            <a:ext cx="2009400" cy="5343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title" idx="14"/>
          </p:nvPr>
        </p:nvSpPr>
        <p:spPr>
          <a:xfrm>
            <a:off x="3567292" y="3277238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subTitle" idx="15"/>
          </p:nvPr>
        </p:nvSpPr>
        <p:spPr>
          <a:xfrm>
            <a:off x="3567309" y="3629296"/>
            <a:ext cx="2009400" cy="5343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9" name="Google Shape;159;p18"/>
          <p:cNvSpPr/>
          <p:nvPr/>
        </p:nvSpPr>
        <p:spPr>
          <a:xfrm rot="2700000">
            <a:off x="-554065" y="4600550"/>
            <a:ext cx="1295278" cy="1295278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7775500" y="732775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8"/>
          <p:cNvSpPr/>
          <p:nvPr/>
        </p:nvSpPr>
        <p:spPr>
          <a:xfrm flipH="1">
            <a:off x="8504502" y="4879147"/>
            <a:ext cx="553200" cy="553200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8"/>
          <p:cNvSpPr/>
          <p:nvPr/>
        </p:nvSpPr>
        <p:spPr>
          <a:xfrm rot="-8999802">
            <a:off x="8429742" y="-762030"/>
            <a:ext cx="1295271" cy="1295271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8"/>
          <p:cNvSpPr/>
          <p:nvPr/>
        </p:nvSpPr>
        <p:spPr>
          <a:xfrm rot="-10796911">
            <a:off x="7775498" y="69138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/>
          <p:nvPr/>
        </p:nvSpPr>
        <p:spPr>
          <a:xfrm>
            <a:off x="2270548" y="447000"/>
            <a:ext cx="4603646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85" name="Google Shape;18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3924301" y="4705350"/>
            <a:ext cx="1295400" cy="1295400"/>
          </a:xfrm>
          <a:prstGeom prst="blockArc">
            <a:avLst>
              <a:gd name="adj1" fmla="val 10800000"/>
              <a:gd name="adj2" fmla="val 518958"/>
              <a:gd name="adj3" fmla="val 1727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 rot="-10673382" flipH="1">
            <a:off x="-598799" y="-759748"/>
            <a:ext cx="1295379" cy="1295379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 flipH="1">
            <a:off x="8424000" y="4705350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 rot="-3089" flipH="1">
            <a:off x="185464" y="4705488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 rot="10800000">
            <a:off x="8486400" y="-310162"/>
            <a:ext cx="553200" cy="553200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 1">
  <p:cSld name="CUSTOM_11_2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/>
          <p:nvPr/>
        </p:nvSpPr>
        <p:spPr>
          <a:xfrm>
            <a:off x="1810051" y="447000"/>
            <a:ext cx="5524878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93" name="Google Shape;19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3"/>
          <p:cNvSpPr/>
          <p:nvPr/>
        </p:nvSpPr>
        <p:spPr>
          <a:xfrm>
            <a:off x="3924301" y="4705350"/>
            <a:ext cx="1295400" cy="1295400"/>
          </a:xfrm>
          <a:prstGeom prst="blockArc">
            <a:avLst>
              <a:gd name="adj1" fmla="val 10800000"/>
              <a:gd name="adj2" fmla="val 518958"/>
              <a:gd name="adj3" fmla="val 1727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3"/>
          <p:cNvSpPr/>
          <p:nvPr/>
        </p:nvSpPr>
        <p:spPr>
          <a:xfrm rot="-10673382" flipH="1">
            <a:off x="-598799" y="-759748"/>
            <a:ext cx="1295379" cy="1295379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3"/>
          <p:cNvSpPr/>
          <p:nvPr/>
        </p:nvSpPr>
        <p:spPr>
          <a:xfrm flipH="1">
            <a:off x="8424000" y="4705350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3"/>
          <p:cNvSpPr/>
          <p:nvPr/>
        </p:nvSpPr>
        <p:spPr>
          <a:xfrm rot="-3089" flipH="1">
            <a:off x="185464" y="4705488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3"/>
          <p:cNvSpPr/>
          <p:nvPr/>
        </p:nvSpPr>
        <p:spPr>
          <a:xfrm rot="10800000">
            <a:off x="8486400" y="-310162"/>
            <a:ext cx="553200" cy="553200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2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>
            <a:spLocks noGrp="1"/>
          </p:cNvSpPr>
          <p:nvPr>
            <p:ph type="body" idx="1"/>
          </p:nvPr>
        </p:nvSpPr>
        <p:spPr>
          <a:xfrm>
            <a:off x="815250" y="1972225"/>
            <a:ext cx="3050400" cy="22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Barlow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Barlow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Barlow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Barlow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Barlow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Barlow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50505"/>
              </a:buClr>
              <a:buSzPts val="1400"/>
              <a:buFont typeface="Barlow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50505"/>
              </a:buClr>
              <a:buSzPts val="1400"/>
              <a:buFont typeface="Barlow"/>
              <a:buChar char="■"/>
              <a:defRPr/>
            </a:lvl9pPr>
          </a:lstStyle>
          <a:p>
            <a:endParaRPr/>
          </a:p>
        </p:txBody>
      </p:sp>
      <p:sp>
        <p:nvSpPr>
          <p:cNvPr id="201" name="Google Shape;201;p24"/>
          <p:cNvSpPr/>
          <p:nvPr/>
        </p:nvSpPr>
        <p:spPr>
          <a:xfrm flipH="1">
            <a:off x="600914" y="445025"/>
            <a:ext cx="3998832" cy="1034983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432000" cy="10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4"/>
          <p:cNvSpPr/>
          <p:nvPr/>
        </p:nvSpPr>
        <p:spPr>
          <a:xfrm rot="-10673382" flipH="1">
            <a:off x="6695975" y="-759748"/>
            <a:ext cx="1295379" cy="1295379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4"/>
          <p:cNvSpPr/>
          <p:nvPr/>
        </p:nvSpPr>
        <p:spPr>
          <a:xfrm>
            <a:off x="-717460" y="4749900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4"/>
          <p:cNvSpPr/>
          <p:nvPr/>
        </p:nvSpPr>
        <p:spPr>
          <a:xfrm rot="-10796911">
            <a:off x="6053702" y="155963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4"/>
          <p:cNvSpPr/>
          <p:nvPr/>
        </p:nvSpPr>
        <p:spPr>
          <a:xfrm rot="-274361">
            <a:off x="4077158" y="4927318"/>
            <a:ext cx="553161" cy="553161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/>
          <p:nvPr/>
        </p:nvSpPr>
        <p:spPr>
          <a:xfrm flipH="1">
            <a:off x="495212" y="686025"/>
            <a:ext cx="3326390" cy="682036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6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3295500" cy="9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218" name="Google Shape;218;p26"/>
          <p:cNvSpPr txBox="1">
            <a:spLocks noGrp="1"/>
          </p:cNvSpPr>
          <p:nvPr>
            <p:ph type="subTitle" idx="1"/>
          </p:nvPr>
        </p:nvSpPr>
        <p:spPr>
          <a:xfrm>
            <a:off x="720000" y="1519690"/>
            <a:ext cx="3295500" cy="13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19" name="Google Shape;219;p26"/>
          <p:cNvSpPr txBox="1"/>
          <p:nvPr/>
        </p:nvSpPr>
        <p:spPr>
          <a:xfrm>
            <a:off x="720000" y="3618465"/>
            <a:ext cx="3295500" cy="6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CREDITS: This presentation template was created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, including icons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, infographics &amp; images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0" name="Google Shape;220;p26"/>
          <p:cNvSpPr txBox="1">
            <a:spLocks noGrp="1"/>
          </p:cNvSpPr>
          <p:nvPr>
            <p:ph type="subTitle" idx="2"/>
          </p:nvPr>
        </p:nvSpPr>
        <p:spPr>
          <a:xfrm>
            <a:off x="720000" y="4432109"/>
            <a:ext cx="3411300" cy="2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21" name="Google Shape;221;p26"/>
          <p:cNvSpPr/>
          <p:nvPr/>
        </p:nvSpPr>
        <p:spPr>
          <a:xfrm rot="-126618">
            <a:off x="8481151" y="4598111"/>
            <a:ext cx="1295379" cy="1295379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6"/>
          <p:cNvSpPr/>
          <p:nvPr/>
        </p:nvSpPr>
        <p:spPr>
          <a:xfrm rot="10800000">
            <a:off x="8424000" y="183741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6"/>
          <p:cNvSpPr/>
          <p:nvPr/>
        </p:nvSpPr>
        <p:spPr>
          <a:xfrm rot="-10796911">
            <a:off x="4406664" y="139353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6"/>
          <p:cNvSpPr/>
          <p:nvPr/>
        </p:nvSpPr>
        <p:spPr>
          <a:xfrm rot="212719" flipH="1">
            <a:off x="-145940" y="4898784"/>
            <a:ext cx="553058" cy="553058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 flipH="1">
            <a:off x="153018" y="180975"/>
            <a:ext cx="4508158" cy="4810429"/>
          </a:xfrm>
          <a:custGeom>
            <a:avLst/>
            <a:gdLst/>
            <a:ahLst/>
            <a:cxnLst/>
            <a:rect l="l" t="t" r="r" b="b"/>
            <a:pathLst>
              <a:path w="198882" h="212217" extrusionOk="0">
                <a:moveTo>
                  <a:pt x="0" y="209931"/>
                </a:moveTo>
                <a:lnTo>
                  <a:pt x="26289" y="0"/>
                </a:lnTo>
                <a:lnTo>
                  <a:pt x="198882" y="381"/>
                </a:lnTo>
                <a:lnTo>
                  <a:pt x="196596" y="21221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2" name="Google Shape;32;p5"/>
          <p:cNvSpPr/>
          <p:nvPr/>
        </p:nvSpPr>
        <p:spPr>
          <a:xfrm rot="-2700000" flipH="1">
            <a:off x="8398538" y="4600550"/>
            <a:ext cx="1295278" cy="1295278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 rot="8999802" flipH="1">
            <a:off x="-602635" y="-762030"/>
            <a:ext cx="1295271" cy="1295271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flipH="1">
            <a:off x="5448242" y="1527560"/>
            <a:ext cx="2720308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1185150" y="1527525"/>
            <a:ext cx="2301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 idx="2"/>
          </p:nvPr>
        </p:nvSpPr>
        <p:spPr>
          <a:xfrm>
            <a:off x="5657900" y="1527525"/>
            <a:ext cx="2301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975600" y="2277700"/>
            <a:ext cx="2720100" cy="13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3"/>
          </p:nvPr>
        </p:nvSpPr>
        <p:spPr>
          <a:xfrm>
            <a:off x="5448356" y="2277700"/>
            <a:ext cx="2720100" cy="13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3210424" y="447000"/>
            <a:ext cx="2723452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/>
          <p:nvPr/>
        </p:nvSpPr>
        <p:spPr>
          <a:xfrm rot="2700000">
            <a:off x="-554065" y="4600550"/>
            <a:ext cx="1295278" cy="1295278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-4250" y="144250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/>
          <p:nvPr/>
        </p:nvSpPr>
        <p:spPr>
          <a:xfrm flipH="1">
            <a:off x="8504502" y="4879147"/>
            <a:ext cx="553200" cy="553200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 rot="-8999802">
            <a:off x="8429742" y="-762030"/>
            <a:ext cx="1295271" cy="1295271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/>
          <p:nvPr/>
        </p:nvSpPr>
        <p:spPr>
          <a:xfrm rot="-10796911">
            <a:off x="7875448" y="69138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 flipH="1">
            <a:off x="495260" y="1353363"/>
            <a:ext cx="3851964" cy="682036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20000" y="1315263"/>
            <a:ext cx="3852000" cy="7914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0000" y="2364238"/>
            <a:ext cx="3744300" cy="1464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8" name="Google Shape;68;p9"/>
          <p:cNvSpPr/>
          <p:nvPr/>
        </p:nvSpPr>
        <p:spPr>
          <a:xfrm rot="2700000">
            <a:off x="-571439" y="4600550"/>
            <a:ext cx="1295278" cy="1295278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9"/>
          <p:cNvSpPr/>
          <p:nvPr/>
        </p:nvSpPr>
        <p:spPr>
          <a:xfrm rot="-8999802">
            <a:off x="8486192" y="-786200"/>
            <a:ext cx="1295271" cy="1295271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 rot="3089">
            <a:off x="4405048" y="4764963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1657750" y="1706575"/>
            <a:ext cx="6211353" cy="1428972"/>
          </a:xfrm>
          <a:custGeom>
            <a:avLst/>
            <a:gdLst/>
            <a:ahLst/>
            <a:cxnLst/>
            <a:rect l="l" t="t" r="r" b="b"/>
            <a:pathLst>
              <a:path w="182499" h="37528" extrusionOk="0">
                <a:moveTo>
                  <a:pt x="0" y="0"/>
                </a:moveTo>
                <a:lnTo>
                  <a:pt x="182499" y="2857"/>
                </a:lnTo>
                <a:lnTo>
                  <a:pt x="171831" y="37528"/>
                </a:lnTo>
                <a:lnTo>
                  <a:pt x="190" y="3676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1706275" y="1803963"/>
            <a:ext cx="5731500" cy="12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1"/>
          </p:nvPr>
        </p:nvSpPr>
        <p:spPr>
          <a:xfrm>
            <a:off x="2026675" y="3269225"/>
            <a:ext cx="5090700" cy="3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8229601" y="4603500"/>
            <a:ext cx="1295400" cy="1295400"/>
          </a:xfrm>
          <a:prstGeom prst="blockArc">
            <a:avLst>
              <a:gd name="adj1" fmla="val 10800000"/>
              <a:gd name="adj2" fmla="val 518958"/>
              <a:gd name="adj3" fmla="val 1727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1"/>
          <p:cNvSpPr/>
          <p:nvPr/>
        </p:nvSpPr>
        <p:spPr>
          <a:xfrm rot="-10673382" flipH="1">
            <a:off x="1899251" y="-759748"/>
            <a:ext cx="1295379" cy="1295379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1"/>
          <p:cNvSpPr/>
          <p:nvPr/>
        </p:nvSpPr>
        <p:spPr>
          <a:xfrm flipH="1">
            <a:off x="-34200" y="168450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1"/>
          <p:cNvSpPr/>
          <p:nvPr/>
        </p:nvSpPr>
        <p:spPr>
          <a:xfrm rot="10796911" flipH="1">
            <a:off x="8596039" y="124038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47225" y="4881813"/>
            <a:ext cx="553200" cy="553200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95250" y="447000"/>
            <a:ext cx="3543443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87" name="Google Shape;87;p13"/>
          <p:cNvSpPr txBox="1">
            <a:spLocks noGrp="1"/>
          </p:cNvSpPr>
          <p:nvPr>
            <p:ph type="title" hasCustomPrompt="1"/>
          </p:nvPr>
        </p:nvSpPr>
        <p:spPr>
          <a:xfrm>
            <a:off x="1012550" y="1815313"/>
            <a:ext cx="12696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5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3"/>
          </p:nvPr>
        </p:nvSpPr>
        <p:spPr>
          <a:xfrm>
            <a:off x="932738" y="2958341"/>
            <a:ext cx="14292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932750" y="3443029"/>
            <a:ext cx="1429200" cy="833700"/>
          </a:xfrm>
          <a:prstGeom prst="rect">
            <a:avLst/>
          </a:prstGeom>
        </p:spPr>
        <p:txBody>
          <a:bodyPr spcFirstLastPara="1" wrap="square" lIns="180000" tIns="91425" rIns="180000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4"/>
          </p:nvPr>
        </p:nvSpPr>
        <p:spPr>
          <a:xfrm>
            <a:off x="2882213" y="2958341"/>
            <a:ext cx="14292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5"/>
          </p:nvPr>
        </p:nvSpPr>
        <p:spPr>
          <a:xfrm>
            <a:off x="2882225" y="3443029"/>
            <a:ext cx="1429200" cy="833700"/>
          </a:xfrm>
          <a:prstGeom prst="rect">
            <a:avLst/>
          </a:prstGeom>
        </p:spPr>
        <p:txBody>
          <a:bodyPr spcFirstLastPara="1" wrap="square" lIns="180000" tIns="91425" rIns="180000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/>
          </p:nvPr>
        </p:nvSpPr>
        <p:spPr>
          <a:xfrm>
            <a:off x="4832138" y="2958341"/>
            <a:ext cx="14292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4832150" y="3443029"/>
            <a:ext cx="1429200" cy="833700"/>
          </a:xfrm>
          <a:prstGeom prst="rect">
            <a:avLst/>
          </a:prstGeom>
        </p:spPr>
        <p:txBody>
          <a:bodyPr spcFirstLastPara="1" wrap="square" lIns="180000" tIns="91425" rIns="180000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8"/>
          </p:nvPr>
        </p:nvSpPr>
        <p:spPr>
          <a:xfrm>
            <a:off x="6782063" y="2958341"/>
            <a:ext cx="14292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9"/>
          </p:nvPr>
        </p:nvSpPr>
        <p:spPr>
          <a:xfrm>
            <a:off x="6782075" y="3443029"/>
            <a:ext cx="1429200" cy="833700"/>
          </a:xfrm>
          <a:prstGeom prst="rect">
            <a:avLst/>
          </a:prstGeom>
        </p:spPr>
        <p:txBody>
          <a:bodyPr spcFirstLastPara="1" wrap="square" lIns="180000" tIns="91425" rIns="180000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13" hasCustomPrompt="1"/>
          </p:nvPr>
        </p:nvSpPr>
        <p:spPr>
          <a:xfrm>
            <a:off x="2962025" y="1815313"/>
            <a:ext cx="12696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14" hasCustomPrompt="1"/>
          </p:nvPr>
        </p:nvSpPr>
        <p:spPr>
          <a:xfrm>
            <a:off x="4911500" y="1815313"/>
            <a:ext cx="12696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5" hasCustomPrompt="1"/>
          </p:nvPr>
        </p:nvSpPr>
        <p:spPr>
          <a:xfrm>
            <a:off x="6860975" y="1815313"/>
            <a:ext cx="12696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4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/>
          <p:nvPr/>
        </p:nvSpPr>
        <p:spPr>
          <a:xfrm>
            <a:off x="11" y="4603500"/>
            <a:ext cx="1295400" cy="1295400"/>
          </a:xfrm>
          <a:prstGeom prst="blockArc">
            <a:avLst>
              <a:gd name="adj1" fmla="val 10800000"/>
              <a:gd name="adj2" fmla="val 518958"/>
              <a:gd name="adj3" fmla="val 1727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/>
          <p:nvPr/>
        </p:nvSpPr>
        <p:spPr>
          <a:xfrm rot="10673382">
            <a:off x="5957170" y="-759748"/>
            <a:ext cx="1295379" cy="1295379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/>
          <p:nvPr/>
        </p:nvSpPr>
        <p:spPr>
          <a:xfrm>
            <a:off x="7776300" y="168450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/>
          <p:nvPr/>
        </p:nvSpPr>
        <p:spPr>
          <a:xfrm rot="3089">
            <a:off x="8615098" y="4764963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/>
          <p:nvPr/>
        </p:nvSpPr>
        <p:spPr>
          <a:xfrm flipH="1">
            <a:off x="581242" y="3263073"/>
            <a:ext cx="2720308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 flipH="1">
            <a:off x="720000" y="3361025"/>
            <a:ext cx="3661500" cy="3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 flipH="1">
            <a:off x="720000" y="1307675"/>
            <a:ext cx="3661500" cy="1618500"/>
          </a:xfrm>
          <a:prstGeom prst="rect">
            <a:avLst/>
          </a:prstGeom>
        </p:spPr>
        <p:txBody>
          <a:bodyPr spcFirstLastPara="1" wrap="square" lIns="180000" tIns="91425" rIns="18000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/>
          <p:nvPr/>
        </p:nvSpPr>
        <p:spPr>
          <a:xfrm flipH="1">
            <a:off x="7734300" y="144250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4"/>
          <p:cNvSpPr/>
          <p:nvPr/>
        </p:nvSpPr>
        <p:spPr>
          <a:xfrm rot="3089">
            <a:off x="720008" y="4734288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4"/>
          <p:cNvSpPr/>
          <p:nvPr/>
        </p:nvSpPr>
        <p:spPr>
          <a:xfrm rot="10800000">
            <a:off x="4304923" y="-293103"/>
            <a:ext cx="553200" cy="553200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/>
          <p:nvPr/>
        </p:nvSpPr>
        <p:spPr>
          <a:xfrm flipH="1">
            <a:off x="495262" y="445025"/>
            <a:ext cx="4895883" cy="572700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title" idx="2"/>
          </p:nvPr>
        </p:nvSpPr>
        <p:spPr>
          <a:xfrm>
            <a:off x="826325" y="3048000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826350" y="3383666"/>
            <a:ext cx="2009400" cy="776700"/>
          </a:xfrm>
          <a:prstGeom prst="rect">
            <a:avLst/>
          </a:prstGeom>
        </p:spPr>
        <p:txBody>
          <a:bodyPr spcFirstLastPara="1" wrap="square" lIns="180000" tIns="91425" rIns="180000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title" idx="3"/>
          </p:nvPr>
        </p:nvSpPr>
        <p:spPr>
          <a:xfrm>
            <a:off x="3566982" y="3048000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subTitle" idx="4"/>
          </p:nvPr>
        </p:nvSpPr>
        <p:spPr>
          <a:xfrm>
            <a:off x="3566998" y="3383666"/>
            <a:ext cx="2009400" cy="776700"/>
          </a:xfrm>
          <a:prstGeom prst="rect">
            <a:avLst/>
          </a:prstGeom>
        </p:spPr>
        <p:txBody>
          <a:bodyPr spcFirstLastPara="1" wrap="square" lIns="180000" tIns="91425" rIns="180000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title" idx="5"/>
          </p:nvPr>
        </p:nvSpPr>
        <p:spPr>
          <a:xfrm>
            <a:off x="6308272" y="3048000"/>
            <a:ext cx="20094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6"/>
          </p:nvPr>
        </p:nvSpPr>
        <p:spPr>
          <a:xfrm>
            <a:off x="6308279" y="3383666"/>
            <a:ext cx="2009400" cy="776700"/>
          </a:xfrm>
          <a:prstGeom prst="rect">
            <a:avLst/>
          </a:prstGeom>
        </p:spPr>
        <p:txBody>
          <a:bodyPr spcFirstLastPara="1" wrap="square" lIns="180000" tIns="91425" rIns="180000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0" name="Google Shape;120;p15"/>
          <p:cNvSpPr/>
          <p:nvPr/>
        </p:nvSpPr>
        <p:spPr>
          <a:xfrm rot="2700000">
            <a:off x="-571439" y="4600550"/>
            <a:ext cx="1295278" cy="1295278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5"/>
          <p:cNvSpPr/>
          <p:nvPr/>
        </p:nvSpPr>
        <p:spPr>
          <a:xfrm rot="-8999802">
            <a:off x="8429742" y="-762030"/>
            <a:ext cx="1295271" cy="1295271"/>
          </a:xfrm>
          <a:prstGeom prst="blockArc">
            <a:avLst>
              <a:gd name="adj1" fmla="val 10800000"/>
              <a:gd name="adj2" fmla="val 263922"/>
              <a:gd name="adj3" fmla="val 1165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7776300" y="4762500"/>
            <a:ext cx="1409700" cy="20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5"/>
          <p:cNvSpPr/>
          <p:nvPr/>
        </p:nvSpPr>
        <p:spPr>
          <a:xfrm rot="-10796911">
            <a:off x="7875448" y="69138"/>
            <a:ext cx="333900" cy="2889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Char char="●"/>
              <a:defRPr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Char char="○"/>
              <a:defRPr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Char char="■"/>
              <a:defRPr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Char char="●"/>
              <a:defRPr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Char char="○"/>
              <a:defRPr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Char char="■"/>
              <a:defRPr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Char char="●"/>
              <a:defRPr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Char char="○"/>
              <a:defRPr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T Sans"/>
              <a:buChar char="■"/>
              <a:defRPr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4" r:id="rId11"/>
    <p:sldLayoutId id="2147483668" r:id="rId12"/>
    <p:sldLayoutId id="2147483669" r:id="rId13"/>
    <p:sldLayoutId id="2147483670" r:id="rId14"/>
    <p:sldLayoutId id="214748367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sv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4.sv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svg"/><Relationship Id="rId4" Type="http://schemas.openxmlformats.org/officeDocument/2006/relationships/image" Target="../media/image22.svg"/><Relationship Id="rId9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0"/>
          <p:cNvSpPr/>
          <p:nvPr/>
        </p:nvSpPr>
        <p:spPr>
          <a:xfrm>
            <a:off x="403100" y="419224"/>
            <a:ext cx="6288275" cy="2148499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40" name="Google Shape;240;p30"/>
          <p:cNvSpPr txBox="1">
            <a:spLocks noGrp="1"/>
          </p:cNvSpPr>
          <p:nvPr>
            <p:ph type="ctrTitle"/>
          </p:nvPr>
        </p:nvSpPr>
        <p:spPr>
          <a:xfrm>
            <a:off x="662699" y="143733"/>
            <a:ext cx="2884538" cy="2560047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dirty="0"/>
              <a:t>Smart Timesheet Management System</a:t>
            </a:r>
            <a:endParaRPr sz="3600" dirty="0"/>
          </a:p>
        </p:txBody>
      </p:sp>
      <p:sp>
        <p:nvSpPr>
          <p:cNvPr id="241" name="Google Shape;241;p30"/>
          <p:cNvSpPr txBox="1">
            <a:spLocks noGrp="1"/>
          </p:cNvSpPr>
          <p:nvPr>
            <p:ph type="subTitle" idx="1"/>
          </p:nvPr>
        </p:nvSpPr>
        <p:spPr>
          <a:xfrm>
            <a:off x="1640954" y="2703780"/>
            <a:ext cx="1115403" cy="6591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Alegreya Sans ExtraBold" panose="020B0604020202020204" charset="0"/>
              </a:rPr>
              <a:t>Team - F</a:t>
            </a:r>
            <a:endParaRPr sz="2400" b="1" dirty="0">
              <a:solidFill>
                <a:schemeClr val="accent4">
                  <a:lumMod val="75000"/>
                </a:schemeClr>
              </a:solidFill>
              <a:latin typeface="Alegreya Sans ExtraBold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924" y="-46383"/>
            <a:ext cx="5121075" cy="518988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31DAD-A025-4216-BBB4-EF3A34793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Python</a:t>
            </a:r>
            <a:endParaRPr lang="en-IN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241B9C-2AB7-4672-AF9E-EFE42F463F7A}"/>
              </a:ext>
            </a:extLst>
          </p:cNvPr>
          <p:cNvSpPr txBox="1"/>
          <p:nvPr/>
        </p:nvSpPr>
        <p:spPr>
          <a:xfrm flipH="1">
            <a:off x="676656" y="1377696"/>
            <a:ext cx="4139184" cy="35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3048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is an interpreted, object-oriented, high-level programming language with dynamic semantics</a:t>
            </a:r>
          </a:p>
          <a:p>
            <a:pPr marL="285750" marR="3048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Its high-level built in data structures, combined with dynamic typing and dynamic binding, make it very attractive for Rapid Application Development</a:t>
            </a:r>
          </a:p>
          <a:p>
            <a:pPr marL="285750" marR="3048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i="0" dirty="0">
                <a:solidFill>
                  <a:schemeClr val="tx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 is used for web development, AI, machine learning, operating systems, mobile application development, and video games</a:t>
            </a:r>
            <a:r>
              <a:rPr lang="en-IN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IN" dirty="0">
                <a:solidFill>
                  <a:schemeClr val="tx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eginner-friendly because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683852-7537-42D6-81D8-2BA660D4863F}"/>
              </a:ext>
            </a:extLst>
          </p:cNvPr>
          <p:cNvSpPr/>
          <p:nvPr/>
        </p:nvSpPr>
        <p:spPr>
          <a:xfrm>
            <a:off x="5309191" y="1509511"/>
            <a:ext cx="3567938" cy="24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3048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supports modules and packages, which encourages program modularity and code reuse</a:t>
            </a:r>
          </a:p>
          <a:p>
            <a:pPr marL="342900" marR="3048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US" b="0" i="0" dirty="0">
                <a:solidFill>
                  <a:schemeClr val="tx1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Python interpreter and the extensive standard library are available in source or binary form without charge for all major platforms, and can be freely distributed</a:t>
            </a:r>
            <a:endParaRPr lang="en-IN" dirty="0">
              <a:solidFill>
                <a:schemeClr val="tx1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512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31DAD-A025-4216-BBB4-EF3A34793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Flask Library</a:t>
            </a:r>
            <a:endParaRPr lang="en-IN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241B9C-2AB7-4672-AF9E-EFE42F463F7A}"/>
              </a:ext>
            </a:extLst>
          </p:cNvPr>
          <p:cNvSpPr txBox="1"/>
          <p:nvPr/>
        </p:nvSpPr>
        <p:spPr>
          <a:xfrm flipH="1">
            <a:off x="676656" y="1377696"/>
            <a:ext cx="4139184" cy="21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3048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Python-based web application framework.</a:t>
            </a:r>
          </a:p>
          <a:p>
            <a:pPr marL="285750" marR="3048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Simple to understand and apply. </a:t>
            </a:r>
          </a:p>
          <a:p>
            <a:pPr marL="285750" marR="3048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Times New Roman" panose="02020603050405020304" pitchFamily="18" charset="0"/>
              </a:rPr>
              <a:t>B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eginner-friendly because</a:t>
            </a:r>
          </a:p>
          <a:p>
            <a:pPr marL="285750" marR="30480" indent="-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Times New Roman" panose="02020603050405020304" pitchFamily="18" charset="0"/>
              </a:rPr>
              <a:t>L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acks boilerplate code and dependencies, both of which can detract from an application's core role. 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683852-7537-42D6-81D8-2BA660D4863F}"/>
              </a:ext>
            </a:extLst>
          </p:cNvPr>
          <p:cNvSpPr/>
          <p:nvPr/>
        </p:nvSpPr>
        <p:spPr>
          <a:xfrm>
            <a:off x="5309191" y="1509511"/>
            <a:ext cx="3567938" cy="2931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3048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Comes with a debugger and a development server.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048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Jinja2 templates are used.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048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Complies with the WSGI 1.0 standard.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048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Has built-in support for unit testing.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3048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Flask has a plethora of extensions that may be used to expand its capabilities.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270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4"/>
          <p:cNvSpPr/>
          <p:nvPr/>
        </p:nvSpPr>
        <p:spPr>
          <a:xfrm flipH="1">
            <a:off x="347952" y="2996459"/>
            <a:ext cx="3726135" cy="1731086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" name="Google Shape;1599;p54"/>
          <p:cNvSpPr txBox="1">
            <a:spLocks noGrp="1"/>
          </p:cNvSpPr>
          <p:nvPr>
            <p:ph type="ctrTitle"/>
          </p:nvPr>
        </p:nvSpPr>
        <p:spPr>
          <a:xfrm>
            <a:off x="661984" y="2996458"/>
            <a:ext cx="3399012" cy="10525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Software Requirements and Database</a:t>
            </a:r>
            <a:endParaRPr sz="3600" dirty="0"/>
          </a:p>
        </p:txBody>
      </p:sp>
      <p:grpSp>
        <p:nvGrpSpPr>
          <p:cNvPr id="1610" name="Google Shape;1610;p54"/>
          <p:cNvGrpSpPr/>
          <p:nvPr/>
        </p:nvGrpSpPr>
        <p:grpSpPr>
          <a:xfrm>
            <a:off x="4175321" y="540000"/>
            <a:ext cx="4463022" cy="4409998"/>
            <a:chOff x="4175321" y="540000"/>
            <a:chExt cx="4463022" cy="4409998"/>
          </a:xfrm>
        </p:grpSpPr>
        <p:sp>
          <p:nvSpPr>
            <p:cNvPr id="1611" name="Google Shape;1611;p54"/>
            <p:cNvSpPr/>
            <p:nvPr/>
          </p:nvSpPr>
          <p:spPr>
            <a:xfrm>
              <a:off x="4804000" y="686025"/>
              <a:ext cx="3617875" cy="3790121"/>
            </a:xfrm>
            <a:custGeom>
              <a:avLst/>
              <a:gdLst/>
              <a:ahLst/>
              <a:cxnLst/>
              <a:rect l="l" t="t" r="r" b="b"/>
              <a:pathLst>
                <a:path w="136588" h="127635" extrusionOk="0">
                  <a:moveTo>
                    <a:pt x="8953" y="0"/>
                  </a:moveTo>
                  <a:lnTo>
                    <a:pt x="131635" y="2857"/>
                  </a:lnTo>
                  <a:lnTo>
                    <a:pt x="136588" y="126682"/>
                  </a:lnTo>
                  <a:lnTo>
                    <a:pt x="0" y="12763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12" name="Google Shape;1612;p54"/>
            <p:cNvSpPr/>
            <p:nvPr/>
          </p:nvSpPr>
          <p:spPr>
            <a:xfrm>
              <a:off x="6354627" y="4293866"/>
              <a:ext cx="2283716" cy="123165"/>
            </a:xfrm>
            <a:custGeom>
              <a:avLst/>
              <a:gdLst/>
              <a:ahLst/>
              <a:cxnLst/>
              <a:rect l="l" t="t" r="r" b="b"/>
              <a:pathLst>
                <a:path w="43518" h="2347" extrusionOk="0">
                  <a:moveTo>
                    <a:pt x="21753" y="1"/>
                  </a:moveTo>
                  <a:cubicBezTo>
                    <a:pt x="9728" y="1"/>
                    <a:pt x="1" y="537"/>
                    <a:pt x="1" y="1180"/>
                  </a:cubicBezTo>
                  <a:cubicBezTo>
                    <a:pt x="1" y="1834"/>
                    <a:pt x="9740" y="2346"/>
                    <a:pt x="21753" y="2346"/>
                  </a:cubicBezTo>
                  <a:cubicBezTo>
                    <a:pt x="33779" y="2346"/>
                    <a:pt x="43518" y="1811"/>
                    <a:pt x="43518" y="1180"/>
                  </a:cubicBezTo>
                  <a:cubicBezTo>
                    <a:pt x="43518" y="537"/>
                    <a:pt x="33779" y="13"/>
                    <a:pt x="21753" y="1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4"/>
            <p:cNvSpPr/>
            <p:nvPr/>
          </p:nvSpPr>
          <p:spPr>
            <a:xfrm>
              <a:off x="6226528" y="560624"/>
              <a:ext cx="1315926" cy="1843849"/>
            </a:xfrm>
            <a:custGeom>
              <a:avLst/>
              <a:gdLst/>
              <a:ahLst/>
              <a:cxnLst/>
              <a:rect l="l" t="t" r="r" b="b"/>
              <a:pathLst>
                <a:path w="25076" h="35136" extrusionOk="0">
                  <a:moveTo>
                    <a:pt x="25075" y="0"/>
                  </a:moveTo>
                  <a:lnTo>
                    <a:pt x="1" y="536"/>
                  </a:lnTo>
                  <a:lnTo>
                    <a:pt x="1037" y="34945"/>
                  </a:lnTo>
                  <a:lnTo>
                    <a:pt x="23075" y="35135"/>
                  </a:lnTo>
                  <a:lnTo>
                    <a:pt x="25075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4"/>
            <p:cNvSpPr/>
            <p:nvPr/>
          </p:nvSpPr>
          <p:spPr>
            <a:xfrm>
              <a:off x="6262161" y="540000"/>
              <a:ext cx="1317133" cy="1843220"/>
            </a:xfrm>
            <a:custGeom>
              <a:avLst/>
              <a:gdLst/>
              <a:ahLst/>
              <a:cxnLst/>
              <a:rect l="l" t="t" r="r" b="b"/>
              <a:pathLst>
                <a:path w="25099" h="35124" extrusionOk="0">
                  <a:moveTo>
                    <a:pt x="25099" y="0"/>
                  </a:moveTo>
                  <a:lnTo>
                    <a:pt x="0" y="524"/>
                  </a:lnTo>
                  <a:lnTo>
                    <a:pt x="1048" y="34933"/>
                  </a:lnTo>
                  <a:lnTo>
                    <a:pt x="23099" y="35124"/>
                  </a:lnTo>
                  <a:lnTo>
                    <a:pt x="25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4"/>
            <p:cNvSpPr/>
            <p:nvPr/>
          </p:nvSpPr>
          <p:spPr>
            <a:xfrm>
              <a:off x="6262161" y="540000"/>
              <a:ext cx="1317133" cy="1843220"/>
            </a:xfrm>
            <a:custGeom>
              <a:avLst/>
              <a:gdLst/>
              <a:ahLst/>
              <a:cxnLst/>
              <a:rect l="l" t="t" r="r" b="b"/>
              <a:pathLst>
                <a:path w="25099" h="35124" extrusionOk="0">
                  <a:moveTo>
                    <a:pt x="25099" y="0"/>
                  </a:moveTo>
                  <a:lnTo>
                    <a:pt x="0" y="524"/>
                  </a:lnTo>
                  <a:lnTo>
                    <a:pt x="24753" y="393"/>
                  </a:lnTo>
                  <a:lnTo>
                    <a:pt x="23099" y="35124"/>
                  </a:lnTo>
                  <a:lnTo>
                    <a:pt x="25099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4"/>
            <p:cNvSpPr/>
            <p:nvPr/>
          </p:nvSpPr>
          <p:spPr>
            <a:xfrm>
              <a:off x="6393986" y="1244781"/>
              <a:ext cx="185613" cy="409902"/>
            </a:xfrm>
            <a:custGeom>
              <a:avLst/>
              <a:gdLst/>
              <a:ahLst/>
              <a:cxnLst/>
              <a:rect l="l" t="t" r="r" b="b"/>
              <a:pathLst>
                <a:path w="3537" h="7811" extrusionOk="0">
                  <a:moveTo>
                    <a:pt x="655" y="0"/>
                  </a:moveTo>
                  <a:cubicBezTo>
                    <a:pt x="227" y="858"/>
                    <a:pt x="1" y="1786"/>
                    <a:pt x="1" y="2751"/>
                  </a:cubicBezTo>
                  <a:cubicBezTo>
                    <a:pt x="1" y="4787"/>
                    <a:pt x="1013" y="6680"/>
                    <a:pt x="2703" y="7811"/>
                  </a:cubicBezTo>
                  <a:lnTo>
                    <a:pt x="3537" y="6573"/>
                  </a:lnTo>
                  <a:cubicBezTo>
                    <a:pt x="2251" y="5715"/>
                    <a:pt x="1489" y="4287"/>
                    <a:pt x="1489" y="2751"/>
                  </a:cubicBezTo>
                  <a:cubicBezTo>
                    <a:pt x="1489" y="2025"/>
                    <a:pt x="1656" y="1322"/>
                    <a:pt x="1989" y="667"/>
                  </a:cubicBezTo>
                  <a:lnTo>
                    <a:pt x="6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4"/>
            <p:cNvSpPr/>
            <p:nvPr/>
          </p:nvSpPr>
          <p:spPr>
            <a:xfrm>
              <a:off x="6565799" y="1602787"/>
              <a:ext cx="149403" cy="106897"/>
            </a:xfrm>
            <a:custGeom>
              <a:avLst/>
              <a:gdLst/>
              <a:ahLst/>
              <a:cxnLst/>
              <a:rect l="l" t="t" r="r" b="b"/>
              <a:pathLst>
                <a:path w="2847" h="2037" extrusionOk="0">
                  <a:moveTo>
                    <a:pt x="703" y="1"/>
                  </a:moveTo>
                  <a:lnTo>
                    <a:pt x="1" y="1334"/>
                  </a:lnTo>
                  <a:cubicBezTo>
                    <a:pt x="870" y="1799"/>
                    <a:pt x="1846" y="2037"/>
                    <a:pt x="2835" y="2037"/>
                  </a:cubicBezTo>
                  <a:lnTo>
                    <a:pt x="2846" y="2037"/>
                  </a:lnTo>
                  <a:lnTo>
                    <a:pt x="2846" y="525"/>
                  </a:lnTo>
                  <a:cubicBezTo>
                    <a:pt x="2084" y="525"/>
                    <a:pt x="1370" y="346"/>
                    <a:pt x="7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4"/>
            <p:cNvSpPr/>
            <p:nvPr/>
          </p:nvSpPr>
          <p:spPr>
            <a:xfrm>
              <a:off x="6853222" y="1314157"/>
              <a:ext cx="181257" cy="337430"/>
            </a:xfrm>
            <a:custGeom>
              <a:avLst/>
              <a:gdLst/>
              <a:ahLst/>
              <a:cxnLst/>
              <a:rect l="l" t="t" r="r" b="b"/>
              <a:pathLst>
                <a:path w="3454" h="6430" extrusionOk="0">
                  <a:moveTo>
                    <a:pt x="3275" y="0"/>
                  </a:moveTo>
                  <a:lnTo>
                    <a:pt x="1822" y="357"/>
                  </a:lnTo>
                  <a:cubicBezTo>
                    <a:pt x="1906" y="714"/>
                    <a:pt x="1953" y="1072"/>
                    <a:pt x="1953" y="1441"/>
                  </a:cubicBezTo>
                  <a:cubicBezTo>
                    <a:pt x="1953" y="2929"/>
                    <a:pt x="1227" y="4346"/>
                    <a:pt x="1" y="5215"/>
                  </a:cubicBezTo>
                  <a:lnTo>
                    <a:pt x="870" y="6429"/>
                  </a:lnTo>
                  <a:cubicBezTo>
                    <a:pt x="2489" y="5286"/>
                    <a:pt x="3454" y="3429"/>
                    <a:pt x="3454" y="1441"/>
                  </a:cubicBezTo>
                  <a:cubicBezTo>
                    <a:pt x="3454" y="953"/>
                    <a:pt x="3394" y="476"/>
                    <a:pt x="3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4"/>
            <p:cNvSpPr/>
            <p:nvPr/>
          </p:nvSpPr>
          <p:spPr>
            <a:xfrm>
              <a:off x="6505817" y="1069819"/>
              <a:ext cx="508664" cy="236883"/>
            </a:xfrm>
            <a:custGeom>
              <a:avLst/>
              <a:gdLst/>
              <a:ahLst/>
              <a:cxnLst/>
              <a:rect l="l" t="t" r="r" b="b"/>
              <a:pathLst>
                <a:path w="9693" h="4514" extrusionOk="0">
                  <a:moveTo>
                    <a:pt x="3966" y="1"/>
                  </a:moveTo>
                  <a:cubicBezTo>
                    <a:pt x="2513" y="1"/>
                    <a:pt x="1108" y="525"/>
                    <a:pt x="1" y="1453"/>
                  </a:cubicBezTo>
                  <a:lnTo>
                    <a:pt x="965" y="2584"/>
                  </a:lnTo>
                  <a:cubicBezTo>
                    <a:pt x="1799" y="1870"/>
                    <a:pt x="2858" y="1489"/>
                    <a:pt x="3966" y="1489"/>
                  </a:cubicBezTo>
                  <a:cubicBezTo>
                    <a:pt x="5894" y="1489"/>
                    <a:pt x="7621" y="2703"/>
                    <a:pt x="8288" y="4513"/>
                  </a:cubicBezTo>
                  <a:lnTo>
                    <a:pt x="9693" y="3989"/>
                  </a:lnTo>
                  <a:cubicBezTo>
                    <a:pt x="8811" y="1608"/>
                    <a:pt x="6502" y="1"/>
                    <a:pt x="3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4"/>
            <p:cNvSpPr/>
            <p:nvPr/>
          </p:nvSpPr>
          <p:spPr>
            <a:xfrm>
              <a:off x="6392097" y="998606"/>
              <a:ext cx="1084762" cy="1319022"/>
            </a:xfrm>
            <a:custGeom>
              <a:avLst/>
              <a:gdLst/>
              <a:ahLst/>
              <a:cxnLst/>
              <a:rect l="l" t="t" r="r" b="b"/>
              <a:pathLst>
                <a:path w="20671" h="25135" extrusionOk="0">
                  <a:moveTo>
                    <a:pt x="20670" y="0"/>
                  </a:moveTo>
                  <a:lnTo>
                    <a:pt x="13836" y="536"/>
                  </a:lnTo>
                  <a:lnTo>
                    <a:pt x="14646" y="14300"/>
                  </a:lnTo>
                  <a:lnTo>
                    <a:pt x="1" y="15300"/>
                  </a:lnTo>
                  <a:lnTo>
                    <a:pt x="1" y="25134"/>
                  </a:lnTo>
                  <a:lnTo>
                    <a:pt x="19527" y="25134"/>
                  </a:lnTo>
                  <a:lnTo>
                    <a:pt x="20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4"/>
            <p:cNvSpPr/>
            <p:nvPr/>
          </p:nvSpPr>
          <p:spPr>
            <a:xfrm>
              <a:off x="6374621" y="635563"/>
              <a:ext cx="1137817" cy="331238"/>
            </a:xfrm>
            <a:custGeom>
              <a:avLst/>
              <a:gdLst/>
              <a:ahLst/>
              <a:cxnLst/>
              <a:rect l="l" t="t" r="r" b="b"/>
              <a:pathLst>
                <a:path w="21682" h="6312" extrusionOk="0">
                  <a:moveTo>
                    <a:pt x="21682" y="1"/>
                  </a:moveTo>
                  <a:lnTo>
                    <a:pt x="1" y="1013"/>
                  </a:lnTo>
                  <a:lnTo>
                    <a:pt x="477" y="6311"/>
                  </a:lnTo>
                  <a:lnTo>
                    <a:pt x="21265" y="5716"/>
                  </a:lnTo>
                  <a:lnTo>
                    <a:pt x="216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4"/>
            <p:cNvSpPr/>
            <p:nvPr/>
          </p:nvSpPr>
          <p:spPr>
            <a:xfrm>
              <a:off x="6663933" y="1774023"/>
              <a:ext cx="831663" cy="406176"/>
            </a:xfrm>
            <a:custGeom>
              <a:avLst/>
              <a:gdLst/>
              <a:ahLst/>
              <a:cxnLst/>
              <a:rect l="l" t="t" r="r" b="b"/>
              <a:pathLst>
                <a:path w="15848" h="7740" extrusionOk="0">
                  <a:moveTo>
                    <a:pt x="15847" y="4786"/>
                  </a:moveTo>
                  <a:cubicBezTo>
                    <a:pt x="11132" y="4012"/>
                    <a:pt x="4465" y="2738"/>
                    <a:pt x="4465" y="2738"/>
                  </a:cubicBezTo>
                  <a:cubicBezTo>
                    <a:pt x="4465" y="2738"/>
                    <a:pt x="3882" y="1595"/>
                    <a:pt x="3584" y="1631"/>
                  </a:cubicBezTo>
                  <a:cubicBezTo>
                    <a:pt x="3536" y="1631"/>
                    <a:pt x="3477" y="1691"/>
                    <a:pt x="3429" y="1762"/>
                  </a:cubicBezTo>
                  <a:cubicBezTo>
                    <a:pt x="2441" y="1167"/>
                    <a:pt x="381" y="0"/>
                    <a:pt x="214" y="143"/>
                  </a:cubicBezTo>
                  <a:cubicBezTo>
                    <a:pt x="0" y="322"/>
                    <a:pt x="2453" y="2084"/>
                    <a:pt x="2453" y="2084"/>
                  </a:cubicBezTo>
                  <a:cubicBezTo>
                    <a:pt x="2453" y="2084"/>
                    <a:pt x="1738" y="3441"/>
                    <a:pt x="2096" y="3608"/>
                  </a:cubicBezTo>
                  <a:cubicBezTo>
                    <a:pt x="2298" y="3715"/>
                    <a:pt x="2810" y="3798"/>
                    <a:pt x="3191" y="3846"/>
                  </a:cubicBezTo>
                  <a:lnTo>
                    <a:pt x="3191" y="3846"/>
                  </a:lnTo>
                  <a:cubicBezTo>
                    <a:pt x="3251" y="3858"/>
                    <a:pt x="3310" y="3858"/>
                    <a:pt x="3370" y="3870"/>
                  </a:cubicBezTo>
                  <a:cubicBezTo>
                    <a:pt x="3417" y="3929"/>
                    <a:pt x="3477" y="3977"/>
                    <a:pt x="3584" y="3989"/>
                  </a:cubicBezTo>
                  <a:cubicBezTo>
                    <a:pt x="3584" y="3989"/>
                    <a:pt x="10394" y="6406"/>
                    <a:pt x="15621" y="7739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4"/>
            <p:cNvSpPr/>
            <p:nvPr/>
          </p:nvSpPr>
          <p:spPr>
            <a:xfrm>
              <a:off x="6676423" y="1718449"/>
              <a:ext cx="140640" cy="198050"/>
            </a:xfrm>
            <a:custGeom>
              <a:avLst/>
              <a:gdLst/>
              <a:ahLst/>
              <a:cxnLst/>
              <a:rect l="l" t="t" r="r" b="b"/>
              <a:pathLst>
                <a:path w="2680" h="3774" extrusionOk="0">
                  <a:moveTo>
                    <a:pt x="172" y="1"/>
                  </a:moveTo>
                  <a:cubicBezTo>
                    <a:pt x="159" y="1"/>
                    <a:pt x="149" y="4"/>
                    <a:pt x="143" y="11"/>
                  </a:cubicBezTo>
                  <a:cubicBezTo>
                    <a:pt x="0" y="190"/>
                    <a:pt x="1643" y="1952"/>
                    <a:pt x="1643" y="1952"/>
                  </a:cubicBezTo>
                  <a:cubicBezTo>
                    <a:pt x="1643" y="1952"/>
                    <a:pt x="1167" y="3309"/>
                    <a:pt x="1405" y="3476"/>
                  </a:cubicBezTo>
                  <a:cubicBezTo>
                    <a:pt x="1643" y="3655"/>
                    <a:pt x="2477" y="3774"/>
                    <a:pt x="2477" y="3774"/>
                  </a:cubicBezTo>
                  <a:lnTo>
                    <a:pt x="2679" y="1952"/>
                  </a:lnTo>
                  <a:cubicBezTo>
                    <a:pt x="2679" y="1952"/>
                    <a:pt x="487" y="1"/>
                    <a:pt x="172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4"/>
            <p:cNvSpPr/>
            <p:nvPr/>
          </p:nvSpPr>
          <p:spPr>
            <a:xfrm>
              <a:off x="6676423" y="1709633"/>
              <a:ext cx="140640" cy="206866"/>
            </a:xfrm>
            <a:custGeom>
              <a:avLst/>
              <a:gdLst/>
              <a:ahLst/>
              <a:cxnLst/>
              <a:rect l="l" t="t" r="r" b="b"/>
              <a:pathLst>
                <a:path w="2680" h="3942" extrusionOk="0">
                  <a:moveTo>
                    <a:pt x="2679" y="2120"/>
                  </a:moveTo>
                  <a:cubicBezTo>
                    <a:pt x="2679" y="2120"/>
                    <a:pt x="298" y="1"/>
                    <a:pt x="143" y="179"/>
                  </a:cubicBezTo>
                  <a:cubicBezTo>
                    <a:pt x="0" y="358"/>
                    <a:pt x="1643" y="2120"/>
                    <a:pt x="1643" y="2120"/>
                  </a:cubicBezTo>
                  <a:cubicBezTo>
                    <a:pt x="1643" y="2120"/>
                    <a:pt x="1167" y="3477"/>
                    <a:pt x="1405" y="3644"/>
                  </a:cubicBezTo>
                  <a:cubicBezTo>
                    <a:pt x="1643" y="3823"/>
                    <a:pt x="2477" y="3942"/>
                    <a:pt x="2477" y="3942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4"/>
            <p:cNvSpPr/>
            <p:nvPr/>
          </p:nvSpPr>
          <p:spPr>
            <a:xfrm>
              <a:off x="6802003" y="1566577"/>
              <a:ext cx="872281" cy="591789"/>
            </a:xfrm>
            <a:custGeom>
              <a:avLst/>
              <a:gdLst/>
              <a:ahLst/>
              <a:cxnLst/>
              <a:rect l="l" t="t" r="r" b="b"/>
              <a:pathLst>
                <a:path w="16622" h="11277" extrusionOk="0">
                  <a:moveTo>
                    <a:pt x="16622" y="0"/>
                  </a:moveTo>
                  <a:lnTo>
                    <a:pt x="16622" y="0"/>
                  </a:lnTo>
                  <a:cubicBezTo>
                    <a:pt x="16621" y="0"/>
                    <a:pt x="15205" y="536"/>
                    <a:pt x="14847" y="941"/>
                  </a:cubicBezTo>
                  <a:cubicBezTo>
                    <a:pt x="14490" y="1322"/>
                    <a:pt x="11573" y="7751"/>
                    <a:pt x="11311" y="8096"/>
                  </a:cubicBezTo>
                  <a:cubicBezTo>
                    <a:pt x="11295" y="8117"/>
                    <a:pt x="11246" y="8126"/>
                    <a:pt x="11168" y="8126"/>
                  </a:cubicBezTo>
                  <a:cubicBezTo>
                    <a:pt x="9874" y="8126"/>
                    <a:pt x="596" y="5489"/>
                    <a:pt x="596" y="5489"/>
                  </a:cubicBezTo>
                  <a:lnTo>
                    <a:pt x="0" y="6751"/>
                  </a:lnTo>
                  <a:cubicBezTo>
                    <a:pt x="0" y="6751"/>
                    <a:pt x="11026" y="11204"/>
                    <a:pt x="11966" y="11275"/>
                  </a:cubicBezTo>
                  <a:cubicBezTo>
                    <a:pt x="11977" y="11276"/>
                    <a:pt x="11988" y="11277"/>
                    <a:pt x="11999" y="11277"/>
                  </a:cubicBezTo>
                  <a:cubicBezTo>
                    <a:pt x="12963" y="11277"/>
                    <a:pt x="15383" y="7739"/>
                    <a:pt x="15383" y="7739"/>
                  </a:cubicBezTo>
                  <a:lnTo>
                    <a:pt x="166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4"/>
            <p:cNvSpPr/>
            <p:nvPr/>
          </p:nvSpPr>
          <p:spPr>
            <a:xfrm>
              <a:off x="7546143" y="2594362"/>
              <a:ext cx="355588" cy="1580832"/>
            </a:xfrm>
            <a:custGeom>
              <a:avLst/>
              <a:gdLst/>
              <a:ahLst/>
              <a:cxnLst/>
              <a:rect l="l" t="t" r="r" b="b"/>
              <a:pathLst>
                <a:path w="6776" h="30124" extrusionOk="0">
                  <a:moveTo>
                    <a:pt x="1" y="1"/>
                  </a:moveTo>
                  <a:cubicBezTo>
                    <a:pt x="1" y="2"/>
                    <a:pt x="1561" y="17218"/>
                    <a:pt x="4704" y="30124"/>
                  </a:cubicBezTo>
                  <a:lnTo>
                    <a:pt x="6775" y="30124"/>
                  </a:lnTo>
                  <a:cubicBezTo>
                    <a:pt x="6775" y="30124"/>
                    <a:pt x="5311" y="9883"/>
                    <a:pt x="5632" y="26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4"/>
            <p:cNvSpPr/>
            <p:nvPr/>
          </p:nvSpPr>
          <p:spPr>
            <a:xfrm>
              <a:off x="7531135" y="2563767"/>
              <a:ext cx="667356" cy="222190"/>
            </a:xfrm>
            <a:custGeom>
              <a:avLst/>
              <a:gdLst/>
              <a:ahLst/>
              <a:cxnLst/>
              <a:rect l="l" t="t" r="r" b="b"/>
              <a:pathLst>
                <a:path w="12717" h="4234" extrusionOk="0">
                  <a:moveTo>
                    <a:pt x="1" y="1"/>
                  </a:moveTo>
                  <a:cubicBezTo>
                    <a:pt x="1" y="1"/>
                    <a:pt x="263" y="4001"/>
                    <a:pt x="6657" y="4227"/>
                  </a:cubicBezTo>
                  <a:cubicBezTo>
                    <a:pt x="6791" y="4232"/>
                    <a:pt x="6922" y="4234"/>
                    <a:pt x="7051" y="4234"/>
                  </a:cubicBezTo>
                  <a:cubicBezTo>
                    <a:pt x="12433" y="4234"/>
                    <a:pt x="12717" y="429"/>
                    <a:pt x="12717" y="4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4"/>
            <p:cNvSpPr/>
            <p:nvPr/>
          </p:nvSpPr>
          <p:spPr>
            <a:xfrm>
              <a:off x="7893549" y="2594991"/>
              <a:ext cx="302480" cy="1610849"/>
            </a:xfrm>
            <a:custGeom>
              <a:avLst/>
              <a:gdLst/>
              <a:ahLst/>
              <a:cxnLst/>
              <a:rect l="l" t="t" r="r" b="b"/>
              <a:pathLst>
                <a:path w="5764" h="30696" extrusionOk="0">
                  <a:moveTo>
                    <a:pt x="5763" y="1"/>
                  </a:moveTo>
                  <a:lnTo>
                    <a:pt x="1" y="2132"/>
                  </a:lnTo>
                  <a:cubicBezTo>
                    <a:pt x="1" y="2132"/>
                    <a:pt x="655" y="21444"/>
                    <a:pt x="1608" y="30695"/>
                  </a:cubicBezTo>
                  <a:lnTo>
                    <a:pt x="3715" y="30695"/>
                  </a:lnTo>
                  <a:cubicBezTo>
                    <a:pt x="3715" y="30695"/>
                    <a:pt x="5096" y="5109"/>
                    <a:pt x="5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4"/>
            <p:cNvSpPr/>
            <p:nvPr/>
          </p:nvSpPr>
          <p:spPr>
            <a:xfrm>
              <a:off x="7757945" y="2578776"/>
              <a:ext cx="107526" cy="150610"/>
            </a:xfrm>
            <a:custGeom>
              <a:avLst/>
              <a:gdLst/>
              <a:ahLst/>
              <a:cxnLst/>
              <a:rect l="l" t="t" r="r" b="b"/>
              <a:pathLst>
                <a:path w="2049" h="2870" extrusionOk="0">
                  <a:moveTo>
                    <a:pt x="120" y="0"/>
                  </a:moveTo>
                  <a:cubicBezTo>
                    <a:pt x="120" y="0"/>
                    <a:pt x="1" y="1239"/>
                    <a:pt x="953" y="2679"/>
                  </a:cubicBezTo>
                  <a:lnTo>
                    <a:pt x="2049" y="2870"/>
                  </a:lnTo>
                  <a:lnTo>
                    <a:pt x="1084" y="2501"/>
                  </a:lnTo>
                  <a:cubicBezTo>
                    <a:pt x="1084" y="2501"/>
                    <a:pt x="489" y="1929"/>
                    <a:pt x="513" y="6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4"/>
            <p:cNvSpPr/>
            <p:nvPr/>
          </p:nvSpPr>
          <p:spPr>
            <a:xfrm>
              <a:off x="7526149" y="2363825"/>
              <a:ext cx="23825" cy="81917"/>
            </a:xfrm>
            <a:custGeom>
              <a:avLst/>
              <a:gdLst/>
              <a:ahLst/>
              <a:cxnLst/>
              <a:rect l="l" t="t" r="r" b="b"/>
              <a:pathLst>
                <a:path w="454" h="1561" extrusionOk="0">
                  <a:moveTo>
                    <a:pt x="453" y="1"/>
                  </a:moveTo>
                  <a:lnTo>
                    <a:pt x="1" y="179"/>
                  </a:lnTo>
                  <a:lnTo>
                    <a:pt x="1" y="1358"/>
                  </a:lnTo>
                  <a:lnTo>
                    <a:pt x="453" y="1560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6D9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4"/>
            <p:cNvSpPr/>
            <p:nvPr/>
          </p:nvSpPr>
          <p:spPr>
            <a:xfrm>
              <a:off x="7545514" y="1535300"/>
              <a:ext cx="637392" cy="1068862"/>
            </a:xfrm>
            <a:custGeom>
              <a:avLst/>
              <a:gdLst/>
              <a:ahLst/>
              <a:cxnLst/>
              <a:rect l="l" t="t" r="r" b="b"/>
              <a:pathLst>
                <a:path w="12146" h="20368" extrusionOk="0">
                  <a:moveTo>
                    <a:pt x="5964" y="1"/>
                  </a:moveTo>
                  <a:cubicBezTo>
                    <a:pt x="5919" y="1"/>
                    <a:pt x="5894" y="1"/>
                    <a:pt x="5894" y="1"/>
                  </a:cubicBezTo>
                  <a:cubicBezTo>
                    <a:pt x="5894" y="1"/>
                    <a:pt x="2787" y="560"/>
                    <a:pt x="2406" y="1120"/>
                  </a:cubicBezTo>
                  <a:cubicBezTo>
                    <a:pt x="2037" y="1680"/>
                    <a:pt x="13" y="9669"/>
                    <a:pt x="1" y="19408"/>
                  </a:cubicBezTo>
                  <a:cubicBezTo>
                    <a:pt x="1" y="19408"/>
                    <a:pt x="2321" y="20367"/>
                    <a:pt x="6360" y="20367"/>
                  </a:cubicBezTo>
                  <a:cubicBezTo>
                    <a:pt x="8014" y="20367"/>
                    <a:pt x="9956" y="20206"/>
                    <a:pt x="12145" y="19753"/>
                  </a:cubicBezTo>
                  <a:cubicBezTo>
                    <a:pt x="12145" y="19753"/>
                    <a:pt x="10490" y="8347"/>
                    <a:pt x="10478" y="7026"/>
                  </a:cubicBezTo>
                  <a:cubicBezTo>
                    <a:pt x="10466" y="5704"/>
                    <a:pt x="10978" y="1453"/>
                    <a:pt x="10062" y="715"/>
                  </a:cubicBezTo>
                  <a:cubicBezTo>
                    <a:pt x="9214" y="30"/>
                    <a:pt x="6440" y="1"/>
                    <a:pt x="59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4"/>
            <p:cNvSpPr/>
            <p:nvPr/>
          </p:nvSpPr>
          <p:spPr>
            <a:xfrm>
              <a:off x="7433683" y="1171050"/>
              <a:ext cx="150033" cy="136284"/>
            </a:xfrm>
            <a:custGeom>
              <a:avLst/>
              <a:gdLst/>
              <a:ahLst/>
              <a:cxnLst/>
              <a:rect l="l" t="t" r="r" b="b"/>
              <a:pathLst>
                <a:path w="2859" h="2597" extrusionOk="0">
                  <a:moveTo>
                    <a:pt x="1437" y="0"/>
                  </a:moveTo>
                  <a:cubicBezTo>
                    <a:pt x="1336" y="0"/>
                    <a:pt x="1234" y="12"/>
                    <a:pt x="1132" y="36"/>
                  </a:cubicBezTo>
                  <a:cubicBezTo>
                    <a:pt x="429" y="203"/>
                    <a:pt x="1" y="894"/>
                    <a:pt x="167" y="1596"/>
                  </a:cubicBezTo>
                  <a:cubicBezTo>
                    <a:pt x="310" y="2196"/>
                    <a:pt x="834" y="2596"/>
                    <a:pt x="1422" y="2596"/>
                  </a:cubicBezTo>
                  <a:cubicBezTo>
                    <a:pt x="1523" y="2596"/>
                    <a:pt x="1625" y="2585"/>
                    <a:pt x="1727" y="2560"/>
                  </a:cubicBezTo>
                  <a:cubicBezTo>
                    <a:pt x="2429" y="2406"/>
                    <a:pt x="2858" y="1703"/>
                    <a:pt x="2691" y="1001"/>
                  </a:cubicBezTo>
                  <a:cubicBezTo>
                    <a:pt x="2559" y="401"/>
                    <a:pt x="2027" y="0"/>
                    <a:pt x="1437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4"/>
            <p:cNvSpPr/>
            <p:nvPr/>
          </p:nvSpPr>
          <p:spPr>
            <a:xfrm>
              <a:off x="7433683" y="1171050"/>
              <a:ext cx="150033" cy="136284"/>
            </a:xfrm>
            <a:custGeom>
              <a:avLst/>
              <a:gdLst/>
              <a:ahLst/>
              <a:cxnLst/>
              <a:rect l="l" t="t" r="r" b="b"/>
              <a:pathLst>
                <a:path w="2859" h="2597" extrusionOk="0">
                  <a:moveTo>
                    <a:pt x="1437" y="0"/>
                  </a:moveTo>
                  <a:cubicBezTo>
                    <a:pt x="1336" y="0"/>
                    <a:pt x="1234" y="12"/>
                    <a:pt x="1132" y="36"/>
                  </a:cubicBezTo>
                  <a:cubicBezTo>
                    <a:pt x="429" y="203"/>
                    <a:pt x="1" y="894"/>
                    <a:pt x="167" y="1596"/>
                  </a:cubicBezTo>
                  <a:cubicBezTo>
                    <a:pt x="310" y="2196"/>
                    <a:pt x="834" y="2596"/>
                    <a:pt x="1422" y="2596"/>
                  </a:cubicBezTo>
                  <a:cubicBezTo>
                    <a:pt x="1523" y="2596"/>
                    <a:pt x="1625" y="2585"/>
                    <a:pt x="1727" y="2560"/>
                  </a:cubicBezTo>
                  <a:cubicBezTo>
                    <a:pt x="2429" y="2406"/>
                    <a:pt x="2858" y="1703"/>
                    <a:pt x="2691" y="1001"/>
                  </a:cubicBezTo>
                  <a:cubicBezTo>
                    <a:pt x="2559" y="401"/>
                    <a:pt x="2027" y="0"/>
                    <a:pt x="1437" y="0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4"/>
            <p:cNvSpPr/>
            <p:nvPr/>
          </p:nvSpPr>
          <p:spPr>
            <a:xfrm>
              <a:off x="7488680" y="1231294"/>
              <a:ext cx="59405" cy="41772"/>
            </a:xfrm>
            <a:custGeom>
              <a:avLst/>
              <a:gdLst/>
              <a:ahLst/>
              <a:cxnLst/>
              <a:rect l="l" t="t" r="r" b="b"/>
              <a:pathLst>
                <a:path w="1132" h="796" extrusionOk="0">
                  <a:moveTo>
                    <a:pt x="292" y="0"/>
                  </a:moveTo>
                  <a:cubicBezTo>
                    <a:pt x="248" y="0"/>
                    <a:pt x="202" y="3"/>
                    <a:pt x="155" y="7"/>
                  </a:cubicBezTo>
                  <a:cubicBezTo>
                    <a:pt x="155" y="7"/>
                    <a:pt x="0" y="436"/>
                    <a:pt x="322" y="698"/>
                  </a:cubicBezTo>
                  <a:cubicBezTo>
                    <a:pt x="405" y="766"/>
                    <a:pt x="492" y="795"/>
                    <a:pt x="576" y="795"/>
                  </a:cubicBezTo>
                  <a:cubicBezTo>
                    <a:pt x="832" y="795"/>
                    <a:pt x="1069" y="532"/>
                    <a:pt x="1131" y="281"/>
                  </a:cubicBezTo>
                  <a:cubicBezTo>
                    <a:pt x="1131" y="281"/>
                    <a:pt x="790" y="0"/>
                    <a:pt x="292" y="0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4"/>
            <p:cNvSpPr/>
            <p:nvPr/>
          </p:nvSpPr>
          <p:spPr>
            <a:xfrm>
              <a:off x="7467426" y="1226676"/>
              <a:ext cx="81917" cy="21306"/>
            </a:xfrm>
            <a:custGeom>
              <a:avLst/>
              <a:gdLst/>
              <a:ahLst/>
              <a:cxnLst/>
              <a:rect l="l" t="t" r="r" b="b"/>
              <a:pathLst>
                <a:path w="1561" h="406" extrusionOk="0">
                  <a:moveTo>
                    <a:pt x="798" y="0"/>
                  </a:moveTo>
                  <a:cubicBezTo>
                    <a:pt x="655" y="0"/>
                    <a:pt x="501" y="12"/>
                    <a:pt x="370" y="60"/>
                  </a:cubicBezTo>
                  <a:cubicBezTo>
                    <a:pt x="310" y="72"/>
                    <a:pt x="239" y="119"/>
                    <a:pt x="179" y="155"/>
                  </a:cubicBezTo>
                  <a:cubicBezTo>
                    <a:pt x="120" y="179"/>
                    <a:pt x="60" y="226"/>
                    <a:pt x="1" y="274"/>
                  </a:cubicBezTo>
                  <a:cubicBezTo>
                    <a:pt x="72" y="250"/>
                    <a:pt x="132" y="226"/>
                    <a:pt x="203" y="203"/>
                  </a:cubicBezTo>
                  <a:cubicBezTo>
                    <a:pt x="262" y="191"/>
                    <a:pt x="322" y="167"/>
                    <a:pt x="405" y="167"/>
                  </a:cubicBezTo>
                  <a:cubicBezTo>
                    <a:pt x="496" y="159"/>
                    <a:pt x="586" y="145"/>
                    <a:pt x="676" y="145"/>
                  </a:cubicBezTo>
                  <a:cubicBezTo>
                    <a:pt x="717" y="145"/>
                    <a:pt x="758" y="148"/>
                    <a:pt x="798" y="155"/>
                  </a:cubicBezTo>
                  <a:cubicBezTo>
                    <a:pt x="941" y="155"/>
                    <a:pt x="1060" y="179"/>
                    <a:pt x="1191" y="226"/>
                  </a:cubicBezTo>
                  <a:cubicBezTo>
                    <a:pt x="1310" y="274"/>
                    <a:pt x="1441" y="334"/>
                    <a:pt x="1560" y="405"/>
                  </a:cubicBezTo>
                  <a:cubicBezTo>
                    <a:pt x="1489" y="286"/>
                    <a:pt x="1370" y="191"/>
                    <a:pt x="1215" y="119"/>
                  </a:cubicBezTo>
                  <a:cubicBezTo>
                    <a:pt x="1096" y="60"/>
                    <a:pt x="953" y="12"/>
                    <a:pt x="798" y="0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4"/>
            <p:cNvSpPr/>
            <p:nvPr/>
          </p:nvSpPr>
          <p:spPr>
            <a:xfrm>
              <a:off x="7763613" y="1457843"/>
              <a:ext cx="140587" cy="228802"/>
            </a:xfrm>
            <a:custGeom>
              <a:avLst/>
              <a:gdLst/>
              <a:ahLst/>
              <a:cxnLst/>
              <a:rect l="l" t="t" r="r" b="b"/>
              <a:pathLst>
                <a:path w="2679" h="4360" extrusionOk="0">
                  <a:moveTo>
                    <a:pt x="2679" y="1"/>
                  </a:moveTo>
                  <a:lnTo>
                    <a:pt x="95" y="108"/>
                  </a:lnTo>
                  <a:lnTo>
                    <a:pt x="429" y="1858"/>
                  </a:lnTo>
                  <a:cubicBezTo>
                    <a:pt x="429" y="1858"/>
                    <a:pt x="0" y="3870"/>
                    <a:pt x="810" y="4287"/>
                  </a:cubicBezTo>
                  <a:cubicBezTo>
                    <a:pt x="903" y="4336"/>
                    <a:pt x="999" y="4359"/>
                    <a:pt x="1095" y="4359"/>
                  </a:cubicBezTo>
                  <a:cubicBezTo>
                    <a:pt x="1836" y="4359"/>
                    <a:pt x="2615" y="3002"/>
                    <a:pt x="2584" y="182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4"/>
            <p:cNvSpPr/>
            <p:nvPr/>
          </p:nvSpPr>
          <p:spPr>
            <a:xfrm>
              <a:off x="7767968" y="1457843"/>
              <a:ext cx="136232" cy="61923"/>
            </a:xfrm>
            <a:custGeom>
              <a:avLst/>
              <a:gdLst/>
              <a:ahLst/>
              <a:cxnLst/>
              <a:rect l="l" t="t" r="r" b="b"/>
              <a:pathLst>
                <a:path w="2596" h="1180" extrusionOk="0">
                  <a:moveTo>
                    <a:pt x="2596" y="1"/>
                  </a:moveTo>
                  <a:lnTo>
                    <a:pt x="0" y="96"/>
                  </a:lnTo>
                  <a:lnTo>
                    <a:pt x="215" y="1179"/>
                  </a:lnTo>
                  <a:cubicBezTo>
                    <a:pt x="1120" y="1132"/>
                    <a:pt x="1905" y="989"/>
                    <a:pt x="2548" y="715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4"/>
            <p:cNvSpPr/>
            <p:nvPr/>
          </p:nvSpPr>
          <p:spPr>
            <a:xfrm>
              <a:off x="7508044" y="841749"/>
              <a:ext cx="579247" cy="646103"/>
            </a:xfrm>
            <a:custGeom>
              <a:avLst/>
              <a:gdLst/>
              <a:ahLst/>
              <a:cxnLst/>
              <a:rect l="l" t="t" r="r" b="b"/>
              <a:pathLst>
                <a:path w="11038" h="12312" extrusionOk="0">
                  <a:moveTo>
                    <a:pt x="5715" y="1"/>
                  </a:moveTo>
                  <a:cubicBezTo>
                    <a:pt x="1096" y="1"/>
                    <a:pt x="0" y="2501"/>
                    <a:pt x="0" y="6383"/>
                  </a:cubicBezTo>
                  <a:cubicBezTo>
                    <a:pt x="0" y="10288"/>
                    <a:pt x="1632" y="12312"/>
                    <a:pt x="5525" y="12312"/>
                  </a:cubicBezTo>
                  <a:cubicBezTo>
                    <a:pt x="9418" y="12312"/>
                    <a:pt x="11038" y="10538"/>
                    <a:pt x="11038" y="6657"/>
                  </a:cubicBezTo>
                  <a:cubicBezTo>
                    <a:pt x="11038" y="2763"/>
                    <a:pt x="10204" y="1"/>
                    <a:pt x="5715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4"/>
            <p:cNvSpPr/>
            <p:nvPr/>
          </p:nvSpPr>
          <p:spPr>
            <a:xfrm>
              <a:off x="8041642" y="1174198"/>
              <a:ext cx="153759" cy="154966"/>
            </a:xfrm>
            <a:custGeom>
              <a:avLst/>
              <a:gdLst/>
              <a:ahLst/>
              <a:cxnLst/>
              <a:rect l="l" t="t" r="r" b="b"/>
              <a:pathLst>
                <a:path w="2930" h="2953" extrusionOk="0">
                  <a:moveTo>
                    <a:pt x="1465" y="0"/>
                  </a:moveTo>
                  <a:cubicBezTo>
                    <a:pt x="655" y="0"/>
                    <a:pt x="0" y="655"/>
                    <a:pt x="0" y="1476"/>
                  </a:cubicBezTo>
                  <a:cubicBezTo>
                    <a:pt x="0" y="2298"/>
                    <a:pt x="667" y="2953"/>
                    <a:pt x="1465" y="2953"/>
                  </a:cubicBezTo>
                  <a:cubicBezTo>
                    <a:pt x="2274" y="2953"/>
                    <a:pt x="2929" y="2286"/>
                    <a:pt x="2929" y="1476"/>
                  </a:cubicBezTo>
                  <a:cubicBezTo>
                    <a:pt x="2929" y="655"/>
                    <a:pt x="2274" y="0"/>
                    <a:pt x="1465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4"/>
            <p:cNvSpPr/>
            <p:nvPr/>
          </p:nvSpPr>
          <p:spPr>
            <a:xfrm>
              <a:off x="8077274" y="1239796"/>
              <a:ext cx="67486" cy="52373"/>
            </a:xfrm>
            <a:custGeom>
              <a:avLst/>
              <a:gdLst/>
              <a:ahLst/>
              <a:cxnLst/>
              <a:rect l="l" t="t" r="r" b="b"/>
              <a:pathLst>
                <a:path w="1286" h="998" extrusionOk="0">
                  <a:moveTo>
                    <a:pt x="988" y="0"/>
                  </a:moveTo>
                  <a:cubicBezTo>
                    <a:pt x="357" y="84"/>
                    <a:pt x="0" y="572"/>
                    <a:pt x="0" y="572"/>
                  </a:cubicBezTo>
                  <a:cubicBezTo>
                    <a:pt x="110" y="800"/>
                    <a:pt x="377" y="998"/>
                    <a:pt x="632" y="998"/>
                  </a:cubicBezTo>
                  <a:cubicBezTo>
                    <a:pt x="761" y="998"/>
                    <a:pt x="888" y="946"/>
                    <a:pt x="988" y="822"/>
                  </a:cubicBezTo>
                  <a:cubicBezTo>
                    <a:pt x="1286" y="441"/>
                    <a:pt x="988" y="0"/>
                    <a:pt x="988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4"/>
            <p:cNvSpPr/>
            <p:nvPr/>
          </p:nvSpPr>
          <p:spPr>
            <a:xfrm>
              <a:off x="8076015" y="1235860"/>
              <a:ext cx="88110" cy="36472"/>
            </a:xfrm>
            <a:custGeom>
              <a:avLst/>
              <a:gdLst/>
              <a:ahLst/>
              <a:cxnLst/>
              <a:rect l="l" t="t" r="r" b="b"/>
              <a:pathLst>
                <a:path w="1679" h="695" extrusionOk="0">
                  <a:moveTo>
                    <a:pt x="1130" y="1"/>
                  </a:moveTo>
                  <a:cubicBezTo>
                    <a:pt x="995" y="1"/>
                    <a:pt x="865" y="24"/>
                    <a:pt x="727" y="63"/>
                  </a:cubicBezTo>
                  <a:cubicBezTo>
                    <a:pt x="560" y="111"/>
                    <a:pt x="417" y="194"/>
                    <a:pt x="298" y="301"/>
                  </a:cubicBezTo>
                  <a:cubicBezTo>
                    <a:pt x="155" y="409"/>
                    <a:pt x="60" y="540"/>
                    <a:pt x="0" y="694"/>
                  </a:cubicBezTo>
                  <a:cubicBezTo>
                    <a:pt x="119" y="575"/>
                    <a:pt x="238" y="468"/>
                    <a:pt x="322" y="397"/>
                  </a:cubicBezTo>
                  <a:cubicBezTo>
                    <a:pt x="453" y="301"/>
                    <a:pt x="596" y="242"/>
                    <a:pt x="738" y="194"/>
                  </a:cubicBezTo>
                  <a:cubicBezTo>
                    <a:pt x="810" y="170"/>
                    <a:pt x="893" y="147"/>
                    <a:pt x="965" y="135"/>
                  </a:cubicBezTo>
                  <a:lnTo>
                    <a:pt x="1084" y="123"/>
                  </a:lnTo>
                  <a:lnTo>
                    <a:pt x="1441" y="123"/>
                  </a:lnTo>
                  <a:cubicBezTo>
                    <a:pt x="1512" y="123"/>
                    <a:pt x="1608" y="135"/>
                    <a:pt x="1679" y="135"/>
                  </a:cubicBezTo>
                  <a:lnTo>
                    <a:pt x="1453" y="51"/>
                  </a:lnTo>
                  <a:cubicBezTo>
                    <a:pt x="1381" y="40"/>
                    <a:pt x="1310" y="4"/>
                    <a:pt x="1215" y="4"/>
                  </a:cubicBezTo>
                  <a:cubicBezTo>
                    <a:pt x="1186" y="2"/>
                    <a:pt x="1158" y="1"/>
                    <a:pt x="1130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4"/>
            <p:cNvSpPr/>
            <p:nvPr/>
          </p:nvSpPr>
          <p:spPr>
            <a:xfrm>
              <a:off x="7708616" y="1197184"/>
              <a:ext cx="33166" cy="39568"/>
            </a:xfrm>
            <a:custGeom>
              <a:avLst/>
              <a:gdLst/>
              <a:ahLst/>
              <a:cxnLst/>
              <a:rect l="l" t="t" r="r" b="b"/>
              <a:pathLst>
                <a:path w="632" h="754" extrusionOk="0">
                  <a:moveTo>
                    <a:pt x="328" y="0"/>
                  </a:moveTo>
                  <a:cubicBezTo>
                    <a:pt x="318" y="0"/>
                    <a:pt x="308" y="1"/>
                    <a:pt x="298" y="3"/>
                  </a:cubicBezTo>
                  <a:cubicBezTo>
                    <a:pt x="131" y="3"/>
                    <a:pt x="0" y="181"/>
                    <a:pt x="0" y="384"/>
                  </a:cubicBezTo>
                  <a:cubicBezTo>
                    <a:pt x="0" y="591"/>
                    <a:pt x="145" y="753"/>
                    <a:pt x="294" y="753"/>
                  </a:cubicBezTo>
                  <a:cubicBezTo>
                    <a:pt x="299" y="753"/>
                    <a:pt x="305" y="753"/>
                    <a:pt x="310" y="753"/>
                  </a:cubicBezTo>
                  <a:cubicBezTo>
                    <a:pt x="477" y="753"/>
                    <a:pt x="631" y="574"/>
                    <a:pt x="608" y="372"/>
                  </a:cubicBezTo>
                  <a:cubicBezTo>
                    <a:pt x="608" y="170"/>
                    <a:pt x="481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4"/>
            <p:cNvSpPr/>
            <p:nvPr/>
          </p:nvSpPr>
          <p:spPr>
            <a:xfrm>
              <a:off x="7721735" y="1200175"/>
              <a:ext cx="14431" cy="13382"/>
            </a:xfrm>
            <a:custGeom>
              <a:avLst/>
              <a:gdLst/>
              <a:ahLst/>
              <a:cxnLst/>
              <a:rect l="l" t="t" r="r" b="b"/>
              <a:pathLst>
                <a:path w="275" h="255" extrusionOk="0">
                  <a:moveTo>
                    <a:pt x="100" y="0"/>
                  </a:moveTo>
                  <a:cubicBezTo>
                    <a:pt x="81" y="0"/>
                    <a:pt x="63" y="6"/>
                    <a:pt x="48" y="17"/>
                  </a:cubicBezTo>
                  <a:cubicBezTo>
                    <a:pt x="0" y="65"/>
                    <a:pt x="12" y="136"/>
                    <a:pt x="60" y="196"/>
                  </a:cubicBezTo>
                  <a:cubicBezTo>
                    <a:pt x="92" y="236"/>
                    <a:pt x="136" y="255"/>
                    <a:pt x="176" y="255"/>
                  </a:cubicBezTo>
                  <a:cubicBezTo>
                    <a:pt x="194" y="255"/>
                    <a:pt x="212" y="251"/>
                    <a:pt x="227" y="243"/>
                  </a:cubicBezTo>
                  <a:cubicBezTo>
                    <a:pt x="274" y="196"/>
                    <a:pt x="262" y="124"/>
                    <a:pt x="215" y="65"/>
                  </a:cubicBezTo>
                  <a:cubicBezTo>
                    <a:pt x="182" y="24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4"/>
            <p:cNvSpPr/>
            <p:nvPr/>
          </p:nvSpPr>
          <p:spPr>
            <a:xfrm>
              <a:off x="7715490" y="1171259"/>
              <a:ext cx="42507" cy="17370"/>
            </a:xfrm>
            <a:custGeom>
              <a:avLst/>
              <a:gdLst/>
              <a:ahLst/>
              <a:cxnLst/>
              <a:rect l="l" t="t" r="r" b="b"/>
              <a:pathLst>
                <a:path w="810" h="331" extrusionOk="0">
                  <a:moveTo>
                    <a:pt x="295" y="0"/>
                  </a:moveTo>
                  <a:cubicBezTo>
                    <a:pt x="211" y="0"/>
                    <a:pt x="113" y="13"/>
                    <a:pt x="0" y="44"/>
                  </a:cubicBezTo>
                  <a:cubicBezTo>
                    <a:pt x="0" y="44"/>
                    <a:pt x="74" y="28"/>
                    <a:pt x="180" y="28"/>
                  </a:cubicBezTo>
                  <a:cubicBezTo>
                    <a:pt x="361" y="28"/>
                    <a:pt x="637" y="75"/>
                    <a:pt x="809" y="329"/>
                  </a:cubicBezTo>
                  <a:lnTo>
                    <a:pt x="809" y="329"/>
                  </a:lnTo>
                  <a:cubicBezTo>
                    <a:pt x="801" y="308"/>
                    <a:pt x="706" y="0"/>
                    <a:pt x="295" y="0"/>
                  </a:cubicBezTo>
                  <a:close/>
                  <a:moveTo>
                    <a:pt x="809" y="329"/>
                  </a:moveTo>
                  <a:lnTo>
                    <a:pt x="809" y="329"/>
                  </a:lnTo>
                  <a:cubicBezTo>
                    <a:pt x="810" y="330"/>
                    <a:pt x="810" y="330"/>
                    <a:pt x="810" y="330"/>
                  </a:cubicBezTo>
                  <a:cubicBezTo>
                    <a:pt x="810" y="330"/>
                    <a:pt x="810" y="330"/>
                    <a:pt x="810" y="330"/>
                  </a:cubicBezTo>
                  <a:cubicBezTo>
                    <a:pt x="810" y="330"/>
                    <a:pt x="810" y="329"/>
                    <a:pt x="809" y="329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4"/>
            <p:cNvSpPr/>
            <p:nvPr/>
          </p:nvSpPr>
          <p:spPr>
            <a:xfrm>
              <a:off x="7691508" y="1093487"/>
              <a:ext cx="100862" cy="63393"/>
            </a:xfrm>
            <a:custGeom>
              <a:avLst/>
              <a:gdLst/>
              <a:ahLst/>
              <a:cxnLst/>
              <a:rect l="l" t="t" r="r" b="b"/>
              <a:pathLst>
                <a:path w="1922" h="1208" extrusionOk="0">
                  <a:moveTo>
                    <a:pt x="871" y="1"/>
                  </a:moveTo>
                  <a:cubicBezTo>
                    <a:pt x="490" y="1"/>
                    <a:pt x="161" y="213"/>
                    <a:pt x="64" y="550"/>
                  </a:cubicBezTo>
                  <a:cubicBezTo>
                    <a:pt x="1" y="798"/>
                    <a:pt x="143" y="814"/>
                    <a:pt x="372" y="814"/>
                  </a:cubicBezTo>
                  <a:cubicBezTo>
                    <a:pt x="406" y="814"/>
                    <a:pt x="443" y="814"/>
                    <a:pt x="481" y="814"/>
                  </a:cubicBezTo>
                  <a:cubicBezTo>
                    <a:pt x="615" y="814"/>
                    <a:pt x="768" y="818"/>
                    <a:pt x="922" y="859"/>
                  </a:cubicBezTo>
                  <a:cubicBezTo>
                    <a:pt x="1256" y="951"/>
                    <a:pt x="1503" y="1208"/>
                    <a:pt x="1661" y="1208"/>
                  </a:cubicBezTo>
                  <a:cubicBezTo>
                    <a:pt x="1728" y="1208"/>
                    <a:pt x="1779" y="1162"/>
                    <a:pt x="1815" y="1038"/>
                  </a:cubicBezTo>
                  <a:cubicBezTo>
                    <a:pt x="1922" y="621"/>
                    <a:pt x="1624" y="193"/>
                    <a:pt x="1148" y="38"/>
                  </a:cubicBezTo>
                  <a:cubicBezTo>
                    <a:pt x="1054" y="13"/>
                    <a:pt x="961" y="1"/>
                    <a:pt x="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4"/>
            <p:cNvSpPr/>
            <p:nvPr/>
          </p:nvSpPr>
          <p:spPr>
            <a:xfrm>
              <a:off x="7568027" y="1197184"/>
              <a:ext cx="33796" cy="39568"/>
            </a:xfrm>
            <a:custGeom>
              <a:avLst/>
              <a:gdLst/>
              <a:ahLst/>
              <a:cxnLst/>
              <a:rect l="l" t="t" r="r" b="b"/>
              <a:pathLst>
                <a:path w="644" h="754" extrusionOk="0">
                  <a:moveTo>
                    <a:pt x="340" y="0"/>
                  </a:moveTo>
                  <a:cubicBezTo>
                    <a:pt x="330" y="0"/>
                    <a:pt x="320" y="1"/>
                    <a:pt x="310" y="3"/>
                  </a:cubicBezTo>
                  <a:cubicBezTo>
                    <a:pt x="131" y="3"/>
                    <a:pt x="0" y="157"/>
                    <a:pt x="12" y="384"/>
                  </a:cubicBezTo>
                  <a:cubicBezTo>
                    <a:pt x="12" y="591"/>
                    <a:pt x="157" y="753"/>
                    <a:pt x="317" y="753"/>
                  </a:cubicBezTo>
                  <a:cubicBezTo>
                    <a:pt x="323" y="753"/>
                    <a:pt x="328" y="753"/>
                    <a:pt x="334" y="753"/>
                  </a:cubicBezTo>
                  <a:cubicBezTo>
                    <a:pt x="489" y="753"/>
                    <a:pt x="643" y="574"/>
                    <a:pt x="631" y="372"/>
                  </a:cubicBezTo>
                  <a:cubicBezTo>
                    <a:pt x="631" y="170"/>
                    <a:pt x="495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4"/>
            <p:cNvSpPr/>
            <p:nvPr/>
          </p:nvSpPr>
          <p:spPr>
            <a:xfrm>
              <a:off x="7582406" y="1199388"/>
              <a:ext cx="13802" cy="13382"/>
            </a:xfrm>
            <a:custGeom>
              <a:avLst/>
              <a:gdLst/>
              <a:ahLst/>
              <a:cxnLst/>
              <a:rect l="l" t="t" r="r" b="b"/>
              <a:pathLst>
                <a:path w="263" h="255" extrusionOk="0">
                  <a:moveTo>
                    <a:pt x="97" y="0"/>
                  </a:moveTo>
                  <a:cubicBezTo>
                    <a:pt x="75" y="0"/>
                    <a:pt x="54" y="7"/>
                    <a:pt x="36" y="20"/>
                  </a:cubicBezTo>
                  <a:cubicBezTo>
                    <a:pt x="0" y="56"/>
                    <a:pt x="12" y="139"/>
                    <a:pt x="60" y="199"/>
                  </a:cubicBezTo>
                  <a:cubicBezTo>
                    <a:pt x="82" y="236"/>
                    <a:pt x="123" y="255"/>
                    <a:pt x="159" y="255"/>
                  </a:cubicBezTo>
                  <a:cubicBezTo>
                    <a:pt x="181" y="255"/>
                    <a:pt x="201" y="248"/>
                    <a:pt x="215" y="234"/>
                  </a:cubicBezTo>
                  <a:cubicBezTo>
                    <a:pt x="262" y="199"/>
                    <a:pt x="250" y="115"/>
                    <a:pt x="203" y="56"/>
                  </a:cubicBezTo>
                  <a:cubicBezTo>
                    <a:pt x="173" y="19"/>
                    <a:pt x="134" y="0"/>
                    <a:pt x="97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4"/>
            <p:cNvSpPr/>
            <p:nvPr/>
          </p:nvSpPr>
          <p:spPr>
            <a:xfrm>
              <a:off x="7559263" y="1170997"/>
              <a:ext cx="42559" cy="17580"/>
            </a:xfrm>
            <a:custGeom>
              <a:avLst/>
              <a:gdLst/>
              <a:ahLst/>
              <a:cxnLst/>
              <a:rect l="l" t="t" r="r" b="b"/>
              <a:pathLst>
                <a:path w="811" h="335" extrusionOk="0">
                  <a:moveTo>
                    <a:pt x="503" y="0"/>
                  </a:moveTo>
                  <a:cubicBezTo>
                    <a:pt x="82" y="0"/>
                    <a:pt x="1" y="335"/>
                    <a:pt x="1" y="335"/>
                  </a:cubicBezTo>
                  <a:cubicBezTo>
                    <a:pt x="173" y="80"/>
                    <a:pt x="449" y="33"/>
                    <a:pt x="630" y="33"/>
                  </a:cubicBezTo>
                  <a:cubicBezTo>
                    <a:pt x="737" y="33"/>
                    <a:pt x="810" y="49"/>
                    <a:pt x="810" y="49"/>
                  </a:cubicBezTo>
                  <a:cubicBezTo>
                    <a:pt x="692" y="14"/>
                    <a:pt x="590" y="0"/>
                    <a:pt x="503" y="0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7530557" y="1099050"/>
              <a:ext cx="103748" cy="63498"/>
            </a:xfrm>
            <a:custGeom>
              <a:avLst/>
              <a:gdLst/>
              <a:ahLst/>
              <a:cxnLst/>
              <a:rect l="l" t="t" r="r" b="b"/>
              <a:pathLst>
                <a:path w="1977" h="1210" extrusionOk="0">
                  <a:moveTo>
                    <a:pt x="1077" y="1"/>
                  </a:moveTo>
                  <a:cubicBezTo>
                    <a:pt x="983" y="1"/>
                    <a:pt x="885" y="13"/>
                    <a:pt x="786" y="39"/>
                  </a:cubicBezTo>
                  <a:cubicBezTo>
                    <a:pt x="310" y="182"/>
                    <a:pt x="0" y="634"/>
                    <a:pt x="119" y="1039"/>
                  </a:cubicBezTo>
                  <a:cubicBezTo>
                    <a:pt x="151" y="1163"/>
                    <a:pt x="201" y="1209"/>
                    <a:pt x="268" y="1209"/>
                  </a:cubicBezTo>
                  <a:cubicBezTo>
                    <a:pt x="425" y="1209"/>
                    <a:pt x="678" y="953"/>
                    <a:pt x="1012" y="861"/>
                  </a:cubicBezTo>
                  <a:cubicBezTo>
                    <a:pt x="1500" y="718"/>
                    <a:pt x="1977" y="956"/>
                    <a:pt x="1881" y="539"/>
                  </a:cubicBezTo>
                  <a:cubicBezTo>
                    <a:pt x="1786" y="205"/>
                    <a:pt x="1460" y="1"/>
                    <a:pt x="1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7553228" y="1107971"/>
              <a:ext cx="119806" cy="181257"/>
            </a:xfrm>
            <a:custGeom>
              <a:avLst/>
              <a:gdLst/>
              <a:ahLst/>
              <a:cxnLst/>
              <a:rect l="l" t="t" r="r" b="b"/>
              <a:pathLst>
                <a:path w="2283" h="3454" extrusionOk="0">
                  <a:moveTo>
                    <a:pt x="1830" y="0"/>
                  </a:moveTo>
                  <a:cubicBezTo>
                    <a:pt x="1830" y="0"/>
                    <a:pt x="1687" y="1941"/>
                    <a:pt x="1366" y="2322"/>
                  </a:cubicBezTo>
                  <a:cubicBezTo>
                    <a:pt x="1310" y="2390"/>
                    <a:pt x="1253" y="2417"/>
                    <a:pt x="1194" y="2417"/>
                  </a:cubicBezTo>
                  <a:cubicBezTo>
                    <a:pt x="980" y="2417"/>
                    <a:pt x="746" y="2056"/>
                    <a:pt x="500" y="2056"/>
                  </a:cubicBezTo>
                  <a:cubicBezTo>
                    <a:pt x="440" y="2056"/>
                    <a:pt x="380" y="2078"/>
                    <a:pt x="318" y="2131"/>
                  </a:cubicBezTo>
                  <a:cubicBezTo>
                    <a:pt x="0" y="2391"/>
                    <a:pt x="454" y="3453"/>
                    <a:pt x="1331" y="3453"/>
                  </a:cubicBezTo>
                  <a:cubicBezTo>
                    <a:pt x="1539" y="3453"/>
                    <a:pt x="1770" y="3394"/>
                    <a:pt x="2021" y="3250"/>
                  </a:cubicBezTo>
                  <a:cubicBezTo>
                    <a:pt x="2021" y="3227"/>
                    <a:pt x="2283" y="179"/>
                    <a:pt x="1830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4"/>
            <p:cNvSpPr/>
            <p:nvPr/>
          </p:nvSpPr>
          <p:spPr>
            <a:xfrm>
              <a:off x="7559263" y="1107971"/>
              <a:ext cx="100022" cy="183724"/>
            </a:xfrm>
            <a:custGeom>
              <a:avLst/>
              <a:gdLst/>
              <a:ahLst/>
              <a:cxnLst/>
              <a:rect l="l" t="t" r="r" b="b"/>
              <a:pathLst>
                <a:path w="1906" h="3501" extrusionOk="0">
                  <a:moveTo>
                    <a:pt x="1715" y="0"/>
                  </a:moveTo>
                  <a:cubicBezTo>
                    <a:pt x="1668" y="250"/>
                    <a:pt x="1644" y="524"/>
                    <a:pt x="1596" y="786"/>
                  </a:cubicBezTo>
                  <a:cubicBezTo>
                    <a:pt x="1549" y="1060"/>
                    <a:pt x="1513" y="1310"/>
                    <a:pt x="1453" y="1560"/>
                  </a:cubicBezTo>
                  <a:cubicBezTo>
                    <a:pt x="1418" y="1679"/>
                    <a:pt x="1370" y="1810"/>
                    <a:pt x="1346" y="1929"/>
                  </a:cubicBezTo>
                  <a:cubicBezTo>
                    <a:pt x="1299" y="2048"/>
                    <a:pt x="1275" y="2191"/>
                    <a:pt x="1191" y="2274"/>
                  </a:cubicBezTo>
                  <a:cubicBezTo>
                    <a:pt x="1151" y="2327"/>
                    <a:pt x="1112" y="2351"/>
                    <a:pt x="1065" y="2351"/>
                  </a:cubicBezTo>
                  <a:cubicBezTo>
                    <a:pt x="1029" y="2351"/>
                    <a:pt x="989" y="2336"/>
                    <a:pt x="941" y="2310"/>
                  </a:cubicBezTo>
                  <a:cubicBezTo>
                    <a:pt x="834" y="2250"/>
                    <a:pt x="751" y="2155"/>
                    <a:pt x="632" y="2084"/>
                  </a:cubicBezTo>
                  <a:cubicBezTo>
                    <a:pt x="572" y="2036"/>
                    <a:pt x="501" y="2012"/>
                    <a:pt x="417" y="1988"/>
                  </a:cubicBezTo>
                  <a:cubicBezTo>
                    <a:pt x="334" y="1988"/>
                    <a:pt x="239" y="2012"/>
                    <a:pt x="179" y="2048"/>
                  </a:cubicBezTo>
                  <a:cubicBezTo>
                    <a:pt x="108" y="2096"/>
                    <a:pt x="48" y="2167"/>
                    <a:pt x="36" y="2250"/>
                  </a:cubicBezTo>
                  <a:cubicBezTo>
                    <a:pt x="25" y="2322"/>
                    <a:pt x="1" y="2393"/>
                    <a:pt x="25" y="2465"/>
                  </a:cubicBezTo>
                  <a:cubicBezTo>
                    <a:pt x="48" y="2750"/>
                    <a:pt x="203" y="2988"/>
                    <a:pt x="406" y="3179"/>
                  </a:cubicBezTo>
                  <a:cubicBezTo>
                    <a:pt x="620" y="3381"/>
                    <a:pt x="882" y="3500"/>
                    <a:pt x="1156" y="3500"/>
                  </a:cubicBezTo>
                  <a:cubicBezTo>
                    <a:pt x="1430" y="3500"/>
                    <a:pt x="1691" y="3405"/>
                    <a:pt x="1906" y="3262"/>
                  </a:cubicBezTo>
                  <a:lnTo>
                    <a:pt x="1906" y="3262"/>
                  </a:lnTo>
                  <a:cubicBezTo>
                    <a:pt x="1787" y="3322"/>
                    <a:pt x="1656" y="3358"/>
                    <a:pt x="1537" y="3393"/>
                  </a:cubicBezTo>
                  <a:cubicBezTo>
                    <a:pt x="1444" y="3410"/>
                    <a:pt x="1351" y="3427"/>
                    <a:pt x="1263" y="3427"/>
                  </a:cubicBezTo>
                  <a:cubicBezTo>
                    <a:pt x="1226" y="3427"/>
                    <a:pt x="1191" y="3424"/>
                    <a:pt x="1156" y="3417"/>
                  </a:cubicBezTo>
                  <a:cubicBezTo>
                    <a:pt x="894" y="3405"/>
                    <a:pt x="656" y="3286"/>
                    <a:pt x="477" y="3108"/>
                  </a:cubicBezTo>
                  <a:cubicBezTo>
                    <a:pt x="298" y="2929"/>
                    <a:pt x="179" y="2691"/>
                    <a:pt x="156" y="2453"/>
                  </a:cubicBezTo>
                  <a:cubicBezTo>
                    <a:pt x="121" y="2272"/>
                    <a:pt x="229" y="2136"/>
                    <a:pt x="368" y="2136"/>
                  </a:cubicBezTo>
                  <a:cubicBezTo>
                    <a:pt x="422" y="2136"/>
                    <a:pt x="480" y="2156"/>
                    <a:pt x="537" y="2203"/>
                  </a:cubicBezTo>
                  <a:cubicBezTo>
                    <a:pt x="644" y="2262"/>
                    <a:pt x="751" y="2346"/>
                    <a:pt x="870" y="2429"/>
                  </a:cubicBezTo>
                  <a:cubicBezTo>
                    <a:pt x="934" y="2450"/>
                    <a:pt x="997" y="2490"/>
                    <a:pt x="1078" y="2490"/>
                  </a:cubicBezTo>
                  <a:cubicBezTo>
                    <a:pt x="1088" y="2490"/>
                    <a:pt x="1098" y="2490"/>
                    <a:pt x="1108" y="2488"/>
                  </a:cubicBezTo>
                  <a:cubicBezTo>
                    <a:pt x="1156" y="2488"/>
                    <a:pt x="1179" y="2453"/>
                    <a:pt x="1227" y="2441"/>
                  </a:cubicBezTo>
                  <a:cubicBezTo>
                    <a:pt x="1251" y="2405"/>
                    <a:pt x="1299" y="2381"/>
                    <a:pt x="1310" y="2346"/>
                  </a:cubicBezTo>
                  <a:cubicBezTo>
                    <a:pt x="1406" y="2215"/>
                    <a:pt x="1430" y="2096"/>
                    <a:pt x="1477" y="1965"/>
                  </a:cubicBezTo>
                  <a:cubicBezTo>
                    <a:pt x="1525" y="1845"/>
                    <a:pt x="1537" y="1715"/>
                    <a:pt x="1572" y="1572"/>
                  </a:cubicBezTo>
                  <a:cubicBezTo>
                    <a:pt x="1656" y="1060"/>
                    <a:pt x="1703" y="524"/>
                    <a:pt x="1715" y="0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4"/>
            <p:cNvSpPr/>
            <p:nvPr/>
          </p:nvSpPr>
          <p:spPr>
            <a:xfrm>
              <a:off x="7607385" y="1280414"/>
              <a:ext cx="46915" cy="26921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894" y="0"/>
                  </a:moveTo>
                  <a:cubicBezTo>
                    <a:pt x="893" y="0"/>
                    <a:pt x="593" y="171"/>
                    <a:pt x="287" y="171"/>
                  </a:cubicBezTo>
                  <a:cubicBezTo>
                    <a:pt x="189" y="171"/>
                    <a:pt x="90" y="153"/>
                    <a:pt x="1" y="107"/>
                  </a:cubicBezTo>
                  <a:lnTo>
                    <a:pt x="1" y="107"/>
                  </a:lnTo>
                  <a:cubicBezTo>
                    <a:pt x="1" y="107"/>
                    <a:pt x="143" y="512"/>
                    <a:pt x="393" y="512"/>
                  </a:cubicBezTo>
                  <a:cubicBezTo>
                    <a:pt x="643" y="512"/>
                    <a:pt x="858" y="274"/>
                    <a:pt x="894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4"/>
            <p:cNvSpPr/>
            <p:nvPr/>
          </p:nvSpPr>
          <p:spPr>
            <a:xfrm>
              <a:off x="7841700" y="1239114"/>
              <a:ext cx="103748" cy="52582"/>
            </a:xfrm>
            <a:custGeom>
              <a:avLst/>
              <a:gdLst/>
              <a:ahLst/>
              <a:cxnLst/>
              <a:rect l="l" t="t" r="r" b="b"/>
              <a:pathLst>
                <a:path w="1977" h="1002" extrusionOk="0">
                  <a:moveTo>
                    <a:pt x="965" y="1"/>
                  </a:moveTo>
                  <a:cubicBezTo>
                    <a:pt x="450" y="1"/>
                    <a:pt x="24" y="188"/>
                    <a:pt x="12" y="466"/>
                  </a:cubicBezTo>
                  <a:cubicBezTo>
                    <a:pt x="0" y="728"/>
                    <a:pt x="429" y="990"/>
                    <a:pt x="965" y="1001"/>
                  </a:cubicBezTo>
                  <a:cubicBezTo>
                    <a:pt x="981" y="1002"/>
                    <a:pt x="996" y="1002"/>
                    <a:pt x="1012" y="1002"/>
                  </a:cubicBezTo>
                  <a:cubicBezTo>
                    <a:pt x="1526" y="1002"/>
                    <a:pt x="1942" y="814"/>
                    <a:pt x="1965" y="537"/>
                  </a:cubicBezTo>
                  <a:cubicBezTo>
                    <a:pt x="1977" y="251"/>
                    <a:pt x="1548" y="13"/>
                    <a:pt x="1012" y="1"/>
                  </a:cubicBezTo>
                  <a:cubicBezTo>
                    <a:pt x="997" y="1"/>
                    <a:pt x="981" y="1"/>
                    <a:pt x="965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4"/>
            <p:cNvSpPr/>
            <p:nvPr/>
          </p:nvSpPr>
          <p:spPr>
            <a:xfrm>
              <a:off x="7660493" y="1302245"/>
              <a:ext cx="78139" cy="37102"/>
            </a:xfrm>
            <a:custGeom>
              <a:avLst/>
              <a:gdLst/>
              <a:ahLst/>
              <a:cxnLst/>
              <a:rect l="l" t="t" r="r" b="b"/>
              <a:pathLst>
                <a:path w="1489" h="707" extrusionOk="0">
                  <a:moveTo>
                    <a:pt x="1489" y="1"/>
                  </a:moveTo>
                  <a:lnTo>
                    <a:pt x="1489" y="1"/>
                  </a:lnTo>
                  <a:cubicBezTo>
                    <a:pt x="1286" y="215"/>
                    <a:pt x="1084" y="394"/>
                    <a:pt x="798" y="477"/>
                  </a:cubicBezTo>
                  <a:cubicBezTo>
                    <a:pt x="679" y="537"/>
                    <a:pt x="548" y="572"/>
                    <a:pt x="417" y="584"/>
                  </a:cubicBezTo>
                  <a:cubicBezTo>
                    <a:pt x="334" y="596"/>
                    <a:pt x="274" y="596"/>
                    <a:pt x="203" y="596"/>
                  </a:cubicBezTo>
                  <a:lnTo>
                    <a:pt x="1" y="596"/>
                  </a:lnTo>
                  <a:cubicBezTo>
                    <a:pt x="72" y="632"/>
                    <a:pt x="132" y="656"/>
                    <a:pt x="203" y="680"/>
                  </a:cubicBezTo>
                  <a:cubicBezTo>
                    <a:pt x="274" y="691"/>
                    <a:pt x="358" y="703"/>
                    <a:pt x="429" y="703"/>
                  </a:cubicBezTo>
                  <a:cubicBezTo>
                    <a:pt x="453" y="705"/>
                    <a:pt x="477" y="706"/>
                    <a:pt x="502" y="706"/>
                  </a:cubicBezTo>
                  <a:cubicBezTo>
                    <a:pt x="627" y="706"/>
                    <a:pt x="761" y="682"/>
                    <a:pt x="870" y="632"/>
                  </a:cubicBezTo>
                  <a:cubicBezTo>
                    <a:pt x="1013" y="572"/>
                    <a:pt x="1144" y="477"/>
                    <a:pt x="1251" y="382"/>
                  </a:cubicBezTo>
                  <a:cubicBezTo>
                    <a:pt x="1346" y="275"/>
                    <a:pt x="1441" y="144"/>
                    <a:pt x="1489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4"/>
            <p:cNvSpPr/>
            <p:nvPr/>
          </p:nvSpPr>
          <p:spPr>
            <a:xfrm>
              <a:off x="7772954" y="1654058"/>
              <a:ext cx="135654" cy="77089"/>
            </a:xfrm>
            <a:custGeom>
              <a:avLst/>
              <a:gdLst/>
              <a:ahLst/>
              <a:cxnLst/>
              <a:rect l="l" t="t" r="r" b="b"/>
              <a:pathLst>
                <a:path w="2585" h="1469" extrusionOk="0">
                  <a:moveTo>
                    <a:pt x="2584" y="0"/>
                  </a:moveTo>
                  <a:cubicBezTo>
                    <a:pt x="2584" y="0"/>
                    <a:pt x="2584" y="1"/>
                    <a:pt x="2583" y="2"/>
                  </a:cubicBezTo>
                  <a:lnTo>
                    <a:pt x="2583" y="2"/>
                  </a:lnTo>
                  <a:cubicBezTo>
                    <a:pt x="2583" y="2"/>
                    <a:pt x="2584" y="1"/>
                    <a:pt x="2584" y="0"/>
                  </a:cubicBezTo>
                  <a:cubicBezTo>
                    <a:pt x="2584" y="0"/>
                    <a:pt x="2584" y="0"/>
                    <a:pt x="2584" y="0"/>
                  </a:cubicBezTo>
                  <a:close/>
                  <a:moveTo>
                    <a:pt x="2583" y="2"/>
                  </a:moveTo>
                  <a:cubicBezTo>
                    <a:pt x="1920" y="980"/>
                    <a:pt x="1373" y="1272"/>
                    <a:pt x="956" y="1272"/>
                  </a:cubicBezTo>
                  <a:cubicBezTo>
                    <a:pt x="334" y="1272"/>
                    <a:pt x="1" y="621"/>
                    <a:pt x="1" y="619"/>
                  </a:cubicBezTo>
                  <a:lnTo>
                    <a:pt x="1" y="619"/>
                  </a:lnTo>
                  <a:cubicBezTo>
                    <a:pt x="305" y="1244"/>
                    <a:pt x="641" y="1468"/>
                    <a:pt x="969" y="1468"/>
                  </a:cubicBezTo>
                  <a:cubicBezTo>
                    <a:pt x="1786" y="1468"/>
                    <a:pt x="2543" y="69"/>
                    <a:pt x="2583" y="2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4"/>
            <p:cNvSpPr/>
            <p:nvPr/>
          </p:nvSpPr>
          <p:spPr>
            <a:xfrm>
              <a:off x="7365723" y="825481"/>
              <a:ext cx="764702" cy="404969"/>
            </a:xfrm>
            <a:custGeom>
              <a:avLst/>
              <a:gdLst/>
              <a:ahLst/>
              <a:cxnLst/>
              <a:rect l="l" t="t" r="r" b="b"/>
              <a:pathLst>
                <a:path w="14572" h="7717" extrusionOk="0">
                  <a:moveTo>
                    <a:pt x="9340" y="0"/>
                  </a:moveTo>
                  <a:cubicBezTo>
                    <a:pt x="6891" y="0"/>
                    <a:pt x="4260" y="942"/>
                    <a:pt x="4260" y="942"/>
                  </a:cubicBezTo>
                  <a:cubicBezTo>
                    <a:pt x="3840" y="770"/>
                    <a:pt x="3454" y="693"/>
                    <a:pt x="3105" y="693"/>
                  </a:cubicBezTo>
                  <a:cubicBezTo>
                    <a:pt x="606" y="693"/>
                    <a:pt x="1" y="4620"/>
                    <a:pt x="2236" y="5550"/>
                  </a:cubicBezTo>
                  <a:cubicBezTo>
                    <a:pt x="2643" y="5719"/>
                    <a:pt x="3083" y="5790"/>
                    <a:pt x="3534" y="5790"/>
                  </a:cubicBezTo>
                  <a:cubicBezTo>
                    <a:pt x="5904" y="5790"/>
                    <a:pt x="8594" y="3823"/>
                    <a:pt x="8594" y="3823"/>
                  </a:cubicBezTo>
                  <a:cubicBezTo>
                    <a:pt x="9080" y="5211"/>
                    <a:pt x="10264" y="5456"/>
                    <a:pt x="11039" y="5456"/>
                  </a:cubicBezTo>
                  <a:cubicBezTo>
                    <a:pt x="11461" y="5456"/>
                    <a:pt x="11761" y="5383"/>
                    <a:pt x="11761" y="5383"/>
                  </a:cubicBezTo>
                  <a:cubicBezTo>
                    <a:pt x="12309" y="7181"/>
                    <a:pt x="13726" y="7717"/>
                    <a:pt x="13726" y="7717"/>
                  </a:cubicBezTo>
                  <a:lnTo>
                    <a:pt x="13750" y="6764"/>
                  </a:lnTo>
                  <a:lnTo>
                    <a:pt x="13988" y="6705"/>
                  </a:lnTo>
                  <a:cubicBezTo>
                    <a:pt x="13988" y="6705"/>
                    <a:pt x="14309" y="2716"/>
                    <a:pt x="14107" y="2478"/>
                  </a:cubicBezTo>
                  <a:cubicBezTo>
                    <a:pt x="13916" y="2240"/>
                    <a:pt x="13333" y="2168"/>
                    <a:pt x="13333" y="2168"/>
                  </a:cubicBezTo>
                  <a:cubicBezTo>
                    <a:pt x="13333" y="2168"/>
                    <a:pt x="14571" y="2168"/>
                    <a:pt x="14226" y="1930"/>
                  </a:cubicBezTo>
                  <a:cubicBezTo>
                    <a:pt x="14102" y="1842"/>
                    <a:pt x="13920" y="1814"/>
                    <a:pt x="13739" y="1814"/>
                  </a:cubicBezTo>
                  <a:cubicBezTo>
                    <a:pt x="13433" y="1814"/>
                    <a:pt x="13130" y="1895"/>
                    <a:pt x="13130" y="1895"/>
                  </a:cubicBezTo>
                  <a:cubicBezTo>
                    <a:pt x="13130" y="1895"/>
                    <a:pt x="13809" y="1323"/>
                    <a:pt x="13535" y="1323"/>
                  </a:cubicBezTo>
                  <a:cubicBezTo>
                    <a:pt x="13249" y="1323"/>
                    <a:pt x="13083" y="1656"/>
                    <a:pt x="13083" y="1656"/>
                  </a:cubicBezTo>
                  <a:cubicBezTo>
                    <a:pt x="12404" y="387"/>
                    <a:pt x="10910" y="0"/>
                    <a:pt x="9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4"/>
            <p:cNvSpPr/>
            <p:nvPr/>
          </p:nvSpPr>
          <p:spPr>
            <a:xfrm>
              <a:off x="7899793" y="1520974"/>
              <a:ext cx="310614" cy="1101555"/>
            </a:xfrm>
            <a:custGeom>
              <a:avLst/>
              <a:gdLst/>
              <a:ahLst/>
              <a:cxnLst/>
              <a:rect l="l" t="t" r="r" b="b"/>
              <a:pathLst>
                <a:path w="5919" h="20991" extrusionOk="0">
                  <a:moveTo>
                    <a:pt x="24" y="0"/>
                  </a:moveTo>
                  <a:lnTo>
                    <a:pt x="1" y="286"/>
                  </a:lnTo>
                  <a:lnTo>
                    <a:pt x="1418" y="500"/>
                  </a:lnTo>
                  <a:cubicBezTo>
                    <a:pt x="1418" y="500"/>
                    <a:pt x="120" y="13061"/>
                    <a:pt x="858" y="20991"/>
                  </a:cubicBezTo>
                  <a:cubicBezTo>
                    <a:pt x="858" y="20991"/>
                    <a:pt x="867" y="20991"/>
                    <a:pt x="886" y="20991"/>
                  </a:cubicBezTo>
                  <a:cubicBezTo>
                    <a:pt x="1187" y="20991"/>
                    <a:pt x="3886" y="20970"/>
                    <a:pt x="5918" y="20229"/>
                  </a:cubicBezTo>
                  <a:lnTo>
                    <a:pt x="4108" y="7477"/>
                  </a:lnTo>
                  <a:cubicBezTo>
                    <a:pt x="4108" y="7477"/>
                    <a:pt x="4430" y="1179"/>
                    <a:pt x="3715" y="762"/>
                  </a:cubicBezTo>
                  <a:cubicBezTo>
                    <a:pt x="3001" y="345"/>
                    <a:pt x="24" y="0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4"/>
            <p:cNvSpPr/>
            <p:nvPr/>
          </p:nvSpPr>
          <p:spPr>
            <a:xfrm>
              <a:off x="7526149" y="1534671"/>
              <a:ext cx="258084" cy="1059731"/>
            </a:xfrm>
            <a:custGeom>
              <a:avLst/>
              <a:gdLst/>
              <a:ahLst/>
              <a:cxnLst/>
              <a:rect l="l" t="t" r="r" b="b"/>
              <a:pathLst>
                <a:path w="4918" h="20194" extrusionOk="0">
                  <a:moveTo>
                    <a:pt x="4870" y="1"/>
                  </a:moveTo>
                  <a:cubicBezTo>
                    <a:pt x="3942" y="191"/>
                    <a:pt x="2537" y="715"/>
                    <a:pt x="2537" y="715"/>
                  </a:cubicBezTo>
                  <a:cubicBezTo>
                    <a:pt x="870" y="2930"/>
                    <a:pt x="1" y="19527"/>
                    <a:pt x="1" y="19527"/>
                  </a:cubicBezTo>
                  <a:cubicBezTo>
                    <a:pt x="394" y="19884"/>
                    <a:pt x="1989" y="20194"/>
                    <a:pt x="1989" y="20194"/>
                  </a:cubicBezTo>
                  <a:cubicBezTo>
                    <a:pt x="2180" y="9050"/>
                    <a:pt x="4049" y="549"/>
                    <a:pt x="4049" y="549"/>
                  </a:cubicBezTo>
                  <a:lnTo>
                    <a:pt x="4918" y="299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4"/>
            <p:cNvSpPr/>
            <p:nvPr/>
          </p:nvSpPr>
          <p:spPr>
            <a:xfrm>
              <a:off x="7626120" y="1535300"/>
              <a:ext cx="158115" cy="568646"/>
            </a:xfrm>
            <a:custGeom>
              <a:avLst/>
              <a:gdLst/>
              <a:ahLst/>
              <a:cxnLst/>
              <a:rect l="l" t="t" r="r" b="b"/>
              <a:pathLst>
                <a:path w="3013" h="10836" extrusionOk="0">
                  <a:moveTo>
                    <a:pt x="2953" y="1"/>
                  </a:moveTo>
                  <a:cubicBezTo>
                    <a:pt x="2465" y="84"/>
                    <a:pt x="1846" y="287"/>
                    <a:pt x="1370" y="441"/>
                  </a:cubicBezTo>
                  <a:cubicBezTo>
                    <a:pt x="1370" y="441"/>
                    <a:pt x="572" y="1608"/>
                    <a:pt x="215" y="3597"/>
                  </a:cubicBezTo>
                  <a:lnTo>
                    <a:pt x="989" y="4049"/>
                  </a:lnTo>
                  <a:lnTo>
                    <a:pt x="13" y="4168"/>
                  </a:lnTo>
                  <a:cubicBezTo>
                    <a:pt x="13" y="4168"/>
                    <a:pt x="1" y="9038"/>
                    <a:pt x="620" y="10836"/>
                  </a:cubicBezTo>
                  <a:cubicBezTo>
                    <a:pt x="1227" y="4632"/>
                    <a:pt x="2120" y="537"/>
                    <a:pt x="2120" y="537"/>
                  </a:cubicBezTo>
                  <a:lnTo>
                    <a:pt x="3013" y="287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4"/>
            <p:cNvSpPr/>
            <p:nvPr/>
          </p:nvSpPr>
          <p:spPr>
            <a:xfrm>
              <a:off x="7899793" y="1520344"/>
              <a:ext cx="155648" cy="717315"/>
            </a:xfrm>
            <a:custGeom>
              <a:avLst/>
              <a:gdLst/>
              <a:ahLst/>
              <a:cxnLst/>
              <a:rect l="l" t="t" r="r" b="b"/>
              <a:pathLst>
                <a:path w="2966" h="13669" extrusionOk="0">
                  <a:moveTo>
                    <a:pt x="24" y="0"/>
                  </a:moveTo>
                  <a:lnTo>
                    <a:pt x="1" y="298"/>
                  </a:lnTo>
                  <a:lnTo>
                    <a:pt x="1418" y="512"/>
                  </a:lnTo>
                  <a:cubicBezTo>
                    <a:pt x="1418" y="512"/>
                    <a:pt x="751" y="7061"/>
                    <a:pt x="644" y="13668"/>
                  </a:cubicBezTo>
                  <a:cubicBezTo>
                    <a:pt x="2882" y="9418"/>
                    <a:pt x="2965" y="5334"/>
                    <a:pt x="2965" y="5334"/>
                  </a:cubicBezTo>
                  <a:lnTo>
                    <a:pt x="1608" y="5060"/>
                  </a:lnTo>
                  <a:lnTo>
                    <a:pt x="2965" y="4751"/>
                  </a:lnTo>
                  <a:cubicBezTo>
                    <a:pt x="2775" y="1703"/>
                    <a:pt x="1941" y="286"/>
                    <a:pt x="1941" y="286"/>
                  </a:cubicBezTo>
                  <a:cubicBezTo>
                    <a:pt x="989" y="119"/>
                    <a:pt x="24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4"/>
            <p:cNvSpPr/>
            <p:nvPr/>
          </p:nvSpPr>
          <p:spPr>
            <a:xfrm>
              <a:off x="8029782" y="2380093"/>
              <a:ext cx="169345" cy="91836"/>
            </a:xfrm>
            <a:custGeom>
              <a:avLst/>
              <a:gdLst/>
              <a:ahLst/>
              <a:cxnLst/>
              <a:rect l="l" t="t" r="r" b="b"/>
              <a:pathLst>
                <a:path w="3227" h="1750" extrusionOk="0">
                  <a:moveTo>
                    <a:pt x="381" y="0"/>
                  </a:moveTo>
                  <a:lnTo>
                    <a:pt x="0" y="1167"/>
                  </a:lnTo>
                  <a:cubicBezTo>
                    <a:pt x="0" y="1167"/>
                    <a:pt x="858" y="1750"/>
                    <a:pt x="2216" y="1750"/>
                  </a:cubicBezTo>
                  <a:cubicBezTo>
                    <a:pt x="2528" y="1750"/>
                    <a:pt x="2866" y="1719"/>
                    <a:pt x="3227" y="1643"/>
                  </a:cubicBezTo>
                  <a:lnTo>
                    <a:pt x="3108" y="703"/>
                  </a:lnTo>
                  <a:cubicBezTo>
                    <a:pt x="3108" y="703"/>
                    <a:pt x="2881" y="747"/>
                    <a:pt x="2537" y="747"/>
                  </a:cubicBezTo>
                  <a:cubicBezTo>
                    <a:pt x="1975" y="747"/>
                    <a:pt x="1098" y="628"/>
                    <a:pt x="381" y="0"/>
                  </a:cubicBezTo>
                  <a:close/>
                </a:path>
              </a:pathLst>
            </a:custGeom>
            <a:solidFill>
              <a:srgbClr val="6D9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4"/>
            <p:cNvSpPr/>
            <p:nvPr/>
          </p:nvSpPr>
          <p:spPr>
            <a:xfrm>
              <a:off x="8074126" y="2665627"/>
              <a:ext cx="72524" cy="61241"/>
            </a:xfrm>
            <a:custGeom>
              <a:avLst/>
              <a:gdLst/>
              <a:ahLst/>
              <a:cxnLst/>
              <a:rect l="l" t="t" r="r" b="b"/>
              <a:pathLst>
                <a:path w="1382" h="116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95" y="1167"/>
                    <a:pt x="708" y="1167"/>
                  </a:cubicBezTo>
                  <a:cubicBezTo>
                    <a:pt x="890" y="1167"/>
                    <a:pt x="1113" y="1019"/>
                    <a:pt x="1382" y="61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4"/>
            <p:cNvSpPr/>
            <p:nvPr/>
          </p:nvSpPr>
          <p:spPr>
            <a:xfrm>
              <a:off x="7529928" y="4175160"/>
              <a:ext cx="390538" cy="124424"/>
            </a:xfrm>
            <a:custGeom>
              <a:avLst/>
              <a:gdLst/>
              <a:ahLst/>
              <a:cxnLst/>
              <a:rect l="l" t="t" r="r" b="b"/>
              <a:pathLst>
                <a:path w="7442" h="2371" extrusionOk="0">
                  <a:moveTo>
                    <a:pt x="5013" y="1"/>
                  </a:moveTo>
                  <a:lnTo>
                    <a:pt x="5013" y="13"/>
                  </a:lnTo>
                  <a:cubicBezTo>
                    <a:pt x="5013" y="13"/>
                    <a:pt x="2631" y="1596"/>
                    <a:pt x="0" y="1858"/>
                  </a:cubicBezTo>
                  <a:lnTo>
                    <a:pt x="310" y="2370"/>
                  </a:lnTo>
                  <a:lnTo>
                    <a:pt x="7442" y="2370"/>
                  </a:lnTo>
                  <a:lnTo>
                    <a:pt x="70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4"/>
            <p:cNvSpPr/>
            <p:nvPr/>
          </p:nvSpPr>
          <p:spPr>
            <a:xfrm>
              <a:off x="7841700" y="4205808"/>
              <a:ext cx="272463" cy="174960"/>
            </a:xfrm>
            <a:custGeom>
              <a:avLst/>
              <a:gdLst/>
              <a:ahLst/>
              <a:cxnLst/>
              <a:rect l="l" t="t" r="r" b="b"/>
              <a:pathLst>
                <a:path w="5192" h="3334" extrusionOk="0">
                  <a:moveTo>
                    <a:pt x="2584" y="0"/>
                  </a:moveTo>
                  <a:cubicBezTo>
                    <a:pt x="2584" y="0"/>
                    <a:pt x="2394" y="2036"/>
                    <a:pt x="0" y="2655"/>
                  </a:cubicBezTo>
                  <a:lnTo>
                    <a:pt x="239" y="3334"/>
                  </a:lnTo>
                  <a:lnTo>
                    <a:pt x="5192" y="3334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4"/>
            <p:cNvSpPr/>
            <p:nvPr/>
          </p:nvSpPr>
          <p:spPr>
            <a:xfrm>
              <a:off x="7772954" y="1819627"/>
              <a:ext cx="791046" cy="731694"/>
            </a:xfrm>
            <a:custGeom>
              <a:avLst/>
              <a:gdLst/>
              <a:ahLst/>
              <a:cxnLst/>
              <a:rect l="l" t="t" r="r" b="b"/>
              <a:pathLst>
                <a:path w="15074" h="13943" extrusionOk="0">
                  <a:moveTo>
                    <a:pt x="1168" y="0"/>
                  </a:moveTo>
                  <a:lnTo>
                    <a:pt x="1" y="12823"/>
                  </a:lnTo>
                  <a:lnTo>
                    <a:pt x="14086" y="13942"/>
                  </a:lnTo>
                  <a:lnTo>
                    <a:pt x="15074" y="2512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4"/>
            <p:cNvSpPr/>
            <p:nvPr/>
          </p:nvSpPr>
          <p:spPr>
            <a:xfrm>
              <a:off x="8034137" y="1882076"/>
              <a:ext cx="351809" cy="635503"/>
            </a:xfrm>
            <a:custGeom>
              <a:avLst/>
              <a:gdLst/>
              <a:ahLst/>
              <a:cxnLst/>
              <a:rect l="l" t="t" r="r" b="b"/>
              <a:pathLst>
                <a:path w="6704" h="12110" extrusionOk="0">
                  <a:moveTo>
                    <a:pt x="3953" y="2977"/>
                  </a:moveTo>
                  <a:cubicBezTo>
                    <a:pt x="3977" y="3180"/>
                    <a:pt x="596" y="10705"/>
                    <a:pt x="1" y="12038"/>
                  </a:cubicBezTo>
                  <a:lnTo>
                    <a:pt x="1013" y="12109"/>
                  </a:lnTo>
                  <a:lnTo>
                    <a:pt x="6704" y="3287"/>
                  </a:lnTo>
                  <a:lnTo>
                    <a:pt x="5180" y="441"/>
                  </a:lnTo>
                  <a:lnTo>
                    <a:pt x="2739" y="1"/>
                  </a:lnTo>
                  <a:cubicBezTo>
                    <a:pt x="3132" y="894"/>
                    <a:pt x="3930" y="2787"/>
                    <a:pt x="3953" y="29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4"/>
            <p:cNvSpPr/>
            <p:nvPr/>
          </p:nvSpPr>
          <p:spPr>
            <a:xfrm>
              <a:off x="7747974" y="1792128"/>
              <a:ext cx="834812" cy="787320"/>
            </a:xfrm>
            <a:custGeom>
              <a:avLst/>
              <a:gdLst/>
              <a:ahLst/>
              <a:cxnLst/>
              <a:rect l="l" t="t" r="r" b="b"/>
              <a:pathLst>
                <a:path w="15908" h="15003" extrusionOk="0">
                  <a:moveTo>
                    <a:pt x="2275" y="0"/>
                  </a:moveTo>
                  <a:lnTo>
                    <a:pt x="0" y="12680"/>
                  </a:lnTo>
                  <a:lnTo>
                    <a:pt x="13943" y="15002"/>
                  </a:lnTo>
                  <a:lnTo>
                    <a:pt x="15907" y="3703"/>
                  </a:lnTo>
                  <a:lnTo>
                    <a:pt x="2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4"/>
            <p:cNvSpPr/>
            <p:nvPr/>
          </p:nvSpPr>
          <p:spPr>
            <a:xfrm>
              <a:off x="7877333" y="1878980"/>
              <a:ext cx="664837" cy="358684"/>
            </a:xfrm>
            <a:custGeom>
              <a:avLst/>
              <a:gdLst/>
              <a:ahLst/>
              <a:cxnLst/>
              <a:rect l="l" t="t" r="r" b="b"/>
              <a:pathLst>
                <a:path w="12669" h="6835" extrusionOk="0">
                  <a:moveTo>
                    <a:pt x="822" y="0"/>
                  </a:moveTo>
                  <a:lnTo>
                    <a:pt x="0" y="5108"/>
                  </a:lnTo>
                  <a:lnTo>
                    <a:pt x="11799" y="6834"/>
                  </a:lnTo>
                  <a:lnTo>
                    <a:pt x="12668" y="2691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4"/>
            <p:cNvSpPr/>
            <p:nvPr/>
          </p:nvSpPr>
          <p:spPr>
            <a:xfrm>
              <a:off x="8006009" y="1883335"/>
              <a:ext cx="389960" cy="626109"/>
            </a:xfrm>
            <a:custGeom>
              <a:avLst/>
              <a:gdLst/>
              <a:ahLst/>
              <a:cxnLst/>
              <a:rect l="l" t="t" r="r" b="b"/>
              <a:pathLst>
                <a:path w="7431" h="11931" extrusionOk="0">
                  <a:moveTo>
                    <a:pt x="4728" y="3072"/>
                  </a:moveTo>
                  <a:cubicBezTo>
                    <a:pt x="4728" y="3299"/>
                    <a:pt x="715" y="10478"/>
                    <a:pt x="1" y="11764"/>
                  </a:cubicBezTo>
                  <a:lnTo>
                    <a:pt x="1001" y="11931"/>
                  </a:lnTo>
                  <a:lnTo>
                    <a:pt x="7430" y="3620"/>
                  </a:lnTo>
                  <a:lnTo>
                    <a:pt x="6168" y="655"/>
                  </a:lnTo>
                  <a:lnTo>
                    <a:pt x="3787" y="1"/>
                  </a:lnTo>
                  <a:cubicBezTo>
                    <a:pt x="4085" y="941"/>
                    <a:pt x="4728" y="2894"/>
                    <a:pt x="4728" y="3072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4"/>
            <p:cNvSpPr/>
            <p:nvPr/>
          </p:nvSpPr>
          <p:spPr>
            <a:xfrm>
              <a:off x="7956050" y="2507510"/>
              <a:ext cx="174383" cy="65702"/>
            </a:xfrm>
            <a:custGeom>
              <a:avLst/>
              <a:gdLst/>
              <a:ahLst/>
              <a:cxnLst/>
              <a:rect l="l" t="t" r="r" b="b"/>
              <a:pathLst>
                <a:path w="3323" h="1252" extrusionOk="0">
                  <a:moveTo>
                    <a:pt x="0" y="1"/>
                  </a:moveTo>
                  <a:cubicBezTo>
                    <a:pt x="0" y="1"/>
                    <a:pt x="441" y="1239"/>
                    <a:pt x="1167" y="1251"/>
                  </a:cubicBezTo>
                  <a:cubicBezTo>
                    <a:pt x="1174" y="1251"/>
                    <a:pt x="1181" y="1251"/>
                    <a:pt x="1189" y="1251"/>
                  </a:cubicBezTo>
                  <a:cubicBezTo>
                    <a:pt x="1921" y="1251"/>
                    <a:pt x="3322" y="668"/>
                    <a:pt x="3322" y="668"/>
                  </a:cubicBezTo>
                  <a:cubicBezTo>
                    <a:pt x="2346" y="572"/>
                    <a:pt x="1953" y="156"/>
                    <a:pt x="1941" y="156"/>
                  </a:cubicBezTo>
                  <a:lnTo>
                    <a:pt x="1393" y="1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4"/>
            <p:cNvSpPr/>
            <p:nvPr/>
          </p:nvSpPr>
          <p:spPr>
            <a:xfrm>
              <a:off x="7836715" y="2185137"/>
              <a:ext cx="656074" cy="186872"/>
            </a:xfrm>
            <a:custGeom>
              <a:avLst/>
              <a:gdLst/>
              <a:ahLst/>
              <a:cxnLst/>
              <a:rect l="l" t="t" r="r" b="b"/>
              <a:pathLst>
                <a:path w="12502" h="3561" extrusionOk="0">
                  <a:moveTo>
                    <a:pt x="536" y="0"/>
                  </a:moveTo>
                  <a:lnTo>
                    <a:pt x="0" y="3048"/>
                  </a:lnTo>
                  <a:lnTo>
                    <a:pt x="3763" y="3560"/>
                  </a:lnTo>
                  <a:lnTo>
                    <a:pt x="4167" y="1548"/>
                  </a:lnTo>
                  <a:lnTo>
                    <a:pt x="12275" y="2263"/>
                  </a:lnTo>
                  <a:lnTo>
                    <a:pt x="12502" y="178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4"/>
            <p:cNvSpPr/>
            <p:nvPr/>
          </p:nvSpPr>
          <p:spPr>
            <a:xfrm>
              <a:off x="8054132" y="1551569"/>
              <a:ext cx="441808" cy="992245"/>
            </a:xfrm>
            <a:custGeom>
              <a:avLst/>
              <a:gdLst/>
              <a:ahLst/>
              <a:cxnLst/>
              <a:rect l="l" t="t" r="r" b="b"/>
              <a:pathLst>
                <a:path w="8419" h="18908" extrusionOk="0">
                  <a:moveTo>
                    <a:pt x="382" y="0"/>
                  </a:moveTo>
                  <a:lnTo>
                    <a:pt x="1215" y="4060"/>
                  </a:lnTo>
                  <a:cubicBezTo>
                    <a:pt x="1215" y="4060"/>
                    <a:pt x="5263" y="8787"/>
                    <a:pt x="5263" y="9144"/>
                  </a:cubicBezTo>
                  <a:cubicBezTo>
                    <a:pt x="5263" y="9478"/>
                    <a:pt x="1" y="18312"/>
                    <a:pt x="1" y="18312"/>
                  </a:cubicBezTo>
                  <a:cubicBezTo>
                    <a:pt x="489" y="18824"/>
                    <a:pt x="1548" y="18908"/>
                    <a:pt x="1548" y="18908"/>
                  </a:cubicBezTo>
                  <a:cubicBezTo>
                    <a:pt x="5120" y="16300"/>
                    <a:pt x="8418" y="9692"/>
                    <a:pt x="8109" y="8549"/>
                  </a:cubicBezTo>
                  <a:cubicBezTo>
                    <a:pt x="7799" y="7394"/>
                    <a:pt x="4418" y="1894"/>
                    <a:pt x="3513" y="1346"/>
                  </a:cubicBezTo>
                  <a:cubicBezTo>
                    <a:pt x="2596" y="786"/>
                    <a:pt x="382" y="1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4"/>
            <p:cNvSpPr/>
            <p:nvPr/>
          </p:nvSpPr>
          <p:spPr>
            <a:xfrm>
              <a:off x="6778231" y="1800262"/>
              <a:ext cx="38204" cy="115608"/>
            </a:xfrm>
            <a:custGeom>
              <a:avLst/>
              <a:gdLst/>
              <a:ahLst/>
              <a:cxnLst/>
              <a:rect l="l" t="t" r="r" b="b"/>
              <a:pathLst>
                <a:path w="728" h="2203" extrusionOk="0">
                  <a:moveTo>
                    <a:pt x="561" y="2036"/>
                  </a:moveTo>
                  <a:lnTo>
                    <a:pt x="727" y="476"/>
                  </a:lnTo>
                  <a:cubicBezTo>
                    <a:pt x="703" y="417"/>
                    <a:pt x="692" y="369"/>
                    <a:pt x="656" y="310"/>
                  </a:cubicBezTo>
                  <a:cubicBezTo>
                    <a:pt x="584" y="238"/>
                    <a:pt x="453" y="131"/>
                    <a:pt x="299" y="0"/>
                  </a:cubicBezTo>
                  <a:cubicBezTo>
                    <a:pt x="132" y="298"/>
                    <a:pt x="1" y="1524"/>
                    <a:pt x="168" y="1524"/>
                  </a:cubicBezTo>
                  <a:cubicBezTo>
                    <a:pt x="227" y="1524"/>
                    <a:pt x="287" y="1465"/>
                    <a:pt x="346" y="1393"/>
                  </a:cubicBezTo>
                  <a:cubicBezTo>
                    <a:pt x="239" y="1631"/>
                    <a:pt x="132" y="1965"/>
                    <a:pt x="215" y="2155"/>
                  </a:cubicBezTo>
                  <a:cubicBezTo>
                    <a:pt x="299" y="2167"/>
                    <a:pt x="394" y="2179"/>
                    <a:pt x="453" y="2203"/>
                  </a:cubicBezTo>
                  <a:cubicBezTo>
                    <a:pt x="465" y="2167"/>
                    <a:pt x="513" y="2108"/>
                    <a:pt x="561" y="2036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4"/>
            <p:cNvSpPr/>
            <p:nvPr/>
          </p:nvSpPr>
          <p:spPr>
            <a:xfrm>
              <a:off x="6782639" y="1797061"/>
              <a:ext cx="51271" cy="125054"/>
            </a:xfrm>
            <a:custGeom>
              <a:avLst/>
              <a:gdLst/>
              <a:ahLst/>
              <a:cxnLst/>
              <a:rect l="l" t="t" r="r" b="b"/>
              <a:pathLst>
                <a:path w="977" h="2383" extrusionOk="0">
                  <a:moveTo>
                    <a:pt x="391" y="1"/>
                  </a:moveTo>
                  <a:cubicBezTo>
                    <a:pt x="388" y="1"/>
                    <a:pt x="385" y="1"/>
                    <a:pt x="381" y="2"/>
                  </a:cubicBezTo>
                  <a:cubicBezTo>
                    <a:pt x="191" y="25"/>
                    <a:pt x="0" y="1609"/>
                    <a:pt x="191" y="1609"/>
                  </a:cubicBezTo>
                  <a:cubicBezTo>
                    <a:pt x="252" y="1609"/>
                    <a:pt x="314" y="1552"/>
                    <a:pt x="368" y="1478"/>
                  </a:cubicBezTo>
                  <a:lnTo>
                    <a:pt x="368" y="1478"/>
                  </a:lnTo>
                  <a:cubicBezTo>
                    <a:pt x="222" y="1803"/>
                    <a:pt x="85" y="2257"/>
                    <a:pt x="381" y="2383"/>
                  </a:cubicBezTo>
                  <a:cubicBezTo>
                    <a:pt x="381" y="2359"/>
                    <a:pt x="846" y="1859"/>
                    <a:pt x="977" y="1109"/>
                  </a:cubicBezTo>
                  <a:cubicBezTo>
                    <a:pt x="977" y="1109"/>
                    <a:pt x="607" y="1"/>
                    <a:pt x="391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4"/>
            <p:cNvSpPr/>
            <p:nvPr/>
          </p:nvSpPr>
          <p:spPr>
            <a:xfrm>
              <a:off x="6526441" y="1206682"/>
              <a:ext cx="376211" cy="376159"/>
            </a:xfrm>
            <a:custGeom>
              <a:avLst/>
              <a:gdLst/>
              <a:ahLst/>
              <a:cxnLst/>
              <a:rect l="l" t="t" r="r" b="b"/>
              <a:pathLst>
                <a:path w="7169" h="7168" extrusionOk="0">
                  <a:moveTo>
                    <a:pt x="3585" y="0"/>
                  </a:moveTo>
                  <a:cubicBezTo>
                    <a:pt x="1608" y="0"/>
                    <a:pt x="1" y="1608"/>
                    <a:pt x="1" y="3584"/>
                  </a:cubicBezTo>
                  <a:cubicBezTo>
                    <a:pt x="1" y="5560"/>
                    <a:pt x="1608" y="7168"/>
                    <a:pt x="3585" y="7168"/>
                  </a:cubicBezTo>
                  <a:cubicBezTo>
                    <a:pt x="5561" y="7168"/>
                    <a:pt x="7168" y="5560"/>
                    <a:pt x="7168" y="3584"/>
                  </a:cubicBezTo>
                  <a:cubicBezTo>
                    <a:pt x="7168" y="1608"/>
                    <a:pt x="5561" y="0"/>
                    <a:pt x="3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4"/>
            <p:cNvSpPr/>
            <p:nvPr/>
          </p:nvSpPr>
          <p:spPr>
            <a:xfrm>
              <a:off x="4175321" y="4807469"/>
              <a:ext cx="2836671" cy="142529"/>
            </a:xfrm>
            <a:custGeom>
              <a:avLst/>
              <a:gdLst/>
              <a:ahLst/>
              <a:cxnLst/>
              <a:rect l="l" t="t" r="r" b="b"/>
              <a:pathLst>
                <a:path w="54055" h="2716" extrusionOk="0">
                  <a:moveTo>
                    <a:pt x="27028" y="1"/>
                  </a:moveTo>
                  <a:cubicBezTo>
                    <a:pt x="12097" y="1"/>
                    <a:pt x="1" y="620"/>
                    <a:pt x="1" y="1358"/>
                  </a:cubicBezTo>
                  <a:cubicBezTo>
                    <a:pt x="1" y="2108"/>
                    <a:pt x="12097" y="2715"/>
                    <a:pt x="27028" y="2715"/>
                  </a:cubicBezTo>
                  <a:cubicBezTo>
                    <a:pt x="41958" y="2715"/>
                    <a:pt x="54055" y="2108"/>
                    <a:pt x="54055" y="1358"/>
                  </a:cubicBezTo>
                  <a:cubicBezTo>
                    <a:pt x="54055" y="620"/>
                    <a:pt x="41958" y="1"/>
                    <a:pt x="27028" y="1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4"/>
            <p:cNvSpPr/>
            <p:nvPr/>
          </p:nvSpPr>
          <p:spPr>
            <a:xfrm>
              <a:off x="5259361" y="3265452"/>
              <a:ext cx="83177" cy="1567083"/>
            </a:xfrm>
            <a:custGeom>
              <a:avLst/>
              <a:gdLst/>
              <a:ahLst/>
              <a:cxnLst/>
              <a:rect l="l" t="t" r="r" b="b"/>
              <a:pathLst>
                <a:path w="1585" h="29862" extrusionOk="0">
                  <a:moveTo>
                    <a:pt x="1584" y="0"/>
                  </a:moveTo>
                  <a:lnTo>
                    <a:pt x="1" y="179"/>
                  </a:lnTo>
                  <a:lnTo>
                    <a:pt x="310" y="29861"/>
                  </a:lnTo>
                  <a:lnTo>
                    <a:pt x="930" y="29861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4"/>
            <p:cNvSpPr/>
            <p:nvPr/>
          </p:nvSpPr>
          <p:spPr>
            <a:xfrm>
              <a:off x="5159391" y="2548128"/>
              <a:ext cx="824212" cy="614249"/>
            </a:xfrm>
            <a:custGeom>
              <a:avLst/>
              <a:gdLst/>
              <a:ahLst/>
              <a:cxnLst/>
              <a:rect l="l" t="t" r="r" b="b"/>
              <a:pathLst>
                <a:path w="15706" h="11705" extrusionOk="0">
                  <a:moveTo>
                    <a:pt x="15705" y="1"/>
                  </a:moveTo>
                  <a:cubicBezTo>
                    <a:pt x="15705" y="1"/>
                    <a:pt x="14943" y="251"/>
                    <a:pt x="14265" y="1227"/>
                  </a:cubicBezTo>
                  <a:cubicBezTo>
                    <a:pt x="13574" y="2192"/>
                    <a:pt x="11050" y="7692"/>
                    <a:pt x="10478" y="8264"/>
                  </a:cubicBezTo>
                  <a:cubicBezTo>
                    <a:pt x="9931" y="8823"/>
                    <a:pt x="1" y="11705"/>
                    <a:pt x="1" y="11705"/>
                  </a:cubicBezTo>
                  <a:lnTo>
                    <a:pt x="3859" y="11705"/>
                  </a:lnTo>
                  <a:cubicBezTo>
                    <a:pt x="3859" y="11705"/>
                    <a:pt x="10776" y="10669"/>
                    <a:pt x="12336" y="10050"/>
                  </a:cubicBezTo>
                  <a:cubicBezTo>
                    <a:pt x="13919" y="9407"/>
                    <a:pt x="14622" y="6740"/>
                    <a:pt x="14622" y="6740"/>
                  </a:cubicBezTo>
                  <a:lnTo>
                    <a:pt x="15705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4"/>
            <p:cNvSpPr/>
            <p:nvPr/>
          </p:nvSpPr>
          <p:spPr>
            <a:xfrm>
              <a:off x="5959157" y="4863096"/>
              <a:ext cx="586121" cy="21988"/>
            </a:xfrm>
            <a:custGeom>
              <a:avLst/>
              <a:gdLst/>
              <a:ahLst/>
              <a:cxnLst/>
              <a:rect l="l" t="t" r="r" b="b"/>
              <a:pathLst>
                <a:path w="11169" h="419" extrusionOk="0">
                  <a:moveTo>
                    <a:pt x="5585" y="0"/>
                  </a:moveTo>
                  <a:cubicBezTo>
                    <a:pt x="2501" y="0"/>
                    <a:pt x="1" y="84"/>
                    <a:pt x="1" y="215"/>
                  </a:cubicBezTo>
                  <a:cubicBezTo>
                    <a:pt x="1" y="334"/>
                    <a:pt x="2501" y="417"/>
                    <a:pt x="5585" y="417"/>
                  </a:cubicBezTo>
                  <a:cubicBezTo>
                    <a:pt x="5760" y="418"/>
                    <a:pt x="5933" y="418"/>
                    <a:pt x="6104" y="418"/>
                  </a:cubicBezTo>
                  <a:cubicBezTo>
                    <a:pt x="8945" y="418"/>
                    <a:pt x="11169" y="327"/>
                    <a:pt x="11169" y="215"/>
                  </a:cubicBezTo>
                  <a:cubicBezTo>
                    <a:pt x="11169" y="96"/>
                    <a:pt x="8669" y="0"/>
                    <a:pt x="5585" y="0"/>
                  </a:cubicBezTo>
                  <a:close/>
                </a:path>
              </a:pathLst>
            </a:custGeom>
            <a:solidFill>
              <a:srgbClr val="DEDF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4"/>
            <p:cNvSpPr/>
            <p:nvPr/>
          </p:nvSpPr>
          <p:spPr>
            <a:xfrm>
              <a:off x="6177256" y="3887108"/>
              <a:ext cx="183724" cy="931056"/>
            </a:xfrm>
            <a:custGeom>
              <a:avLst/>
              <a:gdLst/>
              <a:ahLst/>
              <a:cxnLst/>
              <a:rect l="l" t="t" r="r" b="b"/>
              <a:pathLst>
                <a:path w="3501" h="17742" extrusionOk="0">
                  <a:moveTo>
                    <a:pt x="1679" y="1"/>
                  </a:moveTo>
                  <a:lnTo>
                    <a:pt x="0" y="489"/>
                  </a:lnTo>
                  <a:lnTo>
                    <a:pt x="2810" y="17741"/>
                  </a:lnTo>
                  <a:lnTo>
                    <a:pt x="3501" y="17741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70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4"/>
            <p:cNvSpPr/>
            <p:nvPr/>
          </p:nvSpPr>
          <p:spPr>
            <a:xfrm>
              <a:off x="5752341" y="3854624"/>
              <a:ext cx="894164" cy="1001008"/>
            </a:xfrm>
            <a:custGeom>
              <a:avLst/>
              <a:gdLst/>
              <a:ahLst/>
              <a:cxnLst/>
              <a:rect l="l" t="t" r="r" b="b"/>
              <a:pathLst>
                <a:path w="17039" h="19075" extrusionOk="0">
                  <a:moveTo>
                    <a:pt x="1501" y="1"/>
                  </a:moveTo>
                  <a:lnTo>
                    <a:pt x="1" y="18729"/>
                  </a:lnTo>
                  <a:lnTo>
                    <a:pt x="668" y="18729"/>
                  </a:lnTo>
                  <a:lnTo>
                    <a:pt x="2644" y="298"/>
                  </a:lnTo>
                  <a:lnTo>
                    <a:pt x="8109" y="501"/>
                  </a:lnTo>
                  <a:lnTo>
                    <a:pt x="8764" y="19075"/>
                  </a:lnTo>
                  <a:lnTo>
                    <a:pt x="9526" y="19075"/>
                  </a:lnTo>
                  <a:lnTo>
                    <a:pt x="9955" y="418"/>
                  </a:lnTo>
                  <a:lnTo>
                    <a:pt x="13003" y="358"/>
                  </a:lnTo>
                  <a:lnTo>
                    <a:pt x="16443" y="18694"/>
                  </a:lnTo>
                  <a:lnTo>
                    <a:pt x="17039" y="18694"/>
                  </a:lnTo>
                  <a:lnTo>
                    <a:pt x="14705" y="1"/>
                  </a:lnTo>
                  <a:close/>
                </a:path>
              </a:pathLst>
            </a:custGeom>
            <a:solidFill>
              <a:srgbClr val="8688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4"/>
            <p:cNvSpPr/>
            <p:nvPr/>
          </p:nvSpPr>
          <p:spPr>
            <a:xfrm>
              <a:off x="5681128" y="2791942"/>
              <a:ext cx="1006623" cy="1133409"/>
            </a:xfrm>
            <a:custGeom>
              <a:avLst/>
              <a:gdLst/>
              <a:ahLst/>
              <a:cxnLst/>
              <a:rect l="l" t="t" r="r" b="b"/>
              <a:pathLst>
                <a:path w="19182" h="21598" extrusionOk="0">
                  <a:moveTo>
                    <a:pt x="15595" y="1"/>
                  </a:moveTo>
                  <a:cubicBezTo>
                    <a:pt x="12050" y="1"/>
                    <a:pt x="5358" y="1284"/>
                    <a:pt x="5358" y="1284"/>
                  </a:cubicBezTo>
                  <a:cubicBezTo>
                    <a:pt x="5358" y="1284"/>
                    <a:pt x="7454" y="14643"/>
                    <a:pt x="1" y="17119"/>
                  </a:cubicBezTo>
                  <a:cubicBezTo>
                    <a:pt x="1" y="17119"/>
                    <a:pt x="1441" y="20096"/>
                    <a:pt x="2382" y="20668"/>
                  </a:cubicBezTo>
                  <a:cubicBezTo>
                    <a:pt x="3021" y="21072"/>
                    <a:pt x="7218" y="21598"/>
                    <a:pt x="10978" y="21598"/>
                  </a:cubicBezTo>
                  <a:cubicBezTo>
                    <a:pt x="12751" y="21598"/>
                    <a:pt x="14426" y="21481"/>
                    <a:pt x="15586" y="21179"/>
                  </a:cubicBezTo>
                  <a:cubicBezTo>
                    <a:pt x="19182" y="20239"/>
                    <a:pt x="18682" y="1713"/>
                    <a:pt x="17669" y="415"/>
                  </a:cubicBezTo>
                  <a:cubicBezTo>
                    <a:pt x="17436" y="116"/>
                    <a:pt x="16657" y="1"/>
                    <a:pt x="15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4"/>
            <p:cNvSpPr/>
            <p:nvPr/>
          </p:nvSpPr>
          <p:spPr>
            <a:xfrm>
              <a:off x="5709886" y="2793726"/>
              <a:ext cx="977236" cy="1131625"/>
            </a:xfrm>
            <a:custGeom>
              <a:avLst/>
              <a:gdLst/>
              <a:ahLst/>
              <a:cxnLst/>
              <a:rect l="l" t="t" r="r" b="b"/>
              <a:pathLst>
                <a:path w="18622" h="21564" extrusionOk="0">
                  <a:moveTo>
                    <a:pt x="15824" y="0"/>
                  </a:moveTo>
                  <a:lnTo>
                    <a:pt x="15824" y="0"/>
                  </a:lnTo>
                  <a:cubicBezTo>
                    <a:pt x="16431" y="5155"/>
                    <a:pt x="16252" y="17919"/>
                    <a:pt x="13276" y="18693"/>
                  </a:cubicBezTo>
                  <a:cubicBezTo>
                    <a:pt x="12124" y="18990"/>
                    <a:pt x="10452" y="19106"/>
                    <a:pt x="8681" y="19106"/>
                  </a:cubicBezTo>
                  <a:cubicBezTo>
                    <a:pt x="4922" y="19106"/>
                    <a:pt x="715" y="18585"/>
                    <a:pt x="84" y="18181"/>
                  </a:cubicBezTo>
                  <a:cubicBezTo>
                    <a:pt x="48" y="18169"/>
                    <a:pt x="36" y="18157"/>
                    <a:pt x="0" y="18133"/>
                  </a:cubicBezTo>
                  <a:lnTo>
                    <a:pt x="0" y="18133"/>
                  </a:lnTo>
                  <a:cubicBezTo>
                    <a:pt x="512" y="19050"/>
                    <a:pt x="1250" y="20276"/>
                    <a:pt x="1822" y="20634"/>
                  </a:cubicBezTo>
                  <a:cubicBezTo>
                    <a:pt x="2461" y="21038"/>
                    <a:pt x="6658" y="21564"/>
                    <a:pt x="10418" y="21564"/>
                  </a:cubicBezTo>
                  <a:cubicBezTo>
                    <a:pt x="12191" y="21564"/>
                    <a:pt x="13866" y="21447"/>
                    <a:pt x="15026" y="21145"/>
                  </a:cubicBezTo>
                  <a:cubicBezTo>
                    <a:pt x="18622" y="20217"/>
                    <a:pt x="18122" y="1691"/>
                    <a:pt x="17110" y="381"/>
                  </a:cubicBezTo>
                  <a:cubicBezTo>
                    <a:pt x="16931" y="155"/>
                    <a:pt x="16467" y="36"/>
                    <a:pt x="15824" y="0"/>
                  </a:cubicBezTo>
                  <a:close/>
                </a:path>
              </a:pathLst>
            </a:custGeom>
            <a:solidFill>
              <a:srgbClr val="FFFFFF">
                <a:alpha val="36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4"/>
            <p:cNvSpPr/>
            <p:nvPr/>
          </p:nvSpPr>
          <p:spPr>
            <a:xfrm>
              <a:off x="5058213" y="4821848"/>
              <a:ext cx="403027" cy="21936"/>
            </a:xfrm>
            <a:custGeom>
              <a:avLst/>
              <a:gdLst/>
              <a:ahLst/>
              <a:cxnLst/>
              <a:rect l="l" t="t" r="r" b="b"/>
              <a:pathLst>
                <a:path w="7680" h="418" extrusionOk="0">
                  <a:moveTo>
                    <a:pt x="3834" y="1"/>
                  </a:moveTo>
                  <a:cubicBezTo>
                    <a:pt x="1703" y="1"/>
                    <a:pt x="0" y="84"/>
                    <a:pt x="0" y="203"/>
                  </a:cubicBezTo>
                  <a:cubicBezTo>
                    <a:pt x="0" y="322"/>
                    <a:pt x="1726" y="417"/>
                    <a:pt x="3834" y="417"/>
                  </a:cubicBezTo>
                  <a:cubicBezTo>
                    <a:pt x="5953" y="417"/>
                    <a:pt x="7680" y="310"/>
                    <a:pt x="7680" y="203"/>
                  </a:cubicBezTo>
                  <a:cubicBezTo>
                    <a:pt x="7680" y="84"/>
                    <a:pt x="5953" y="1"/>
                    <a:pt x="3834" y="1"/>
                  </a:cubicBezTo>
                  <a:close/>
                </a:path>
              </a:pathLst>
            </a:custGeom>
            <a:solidFill>
              <a:srgbClr val="DEDF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4"/>
            <p:cNvSpPr/>
            <p:nvPr/>
          </p:nvSpPr>
          <p:spPr>
            <a:xfrm>
              <a:off x="5948557" y="4635656"/>
              <a:ext cx="296813" cy="244545"/>
            </a:xfrm>
            <a:custGeom>
              <a:avLst/>
              <a:gdLst/>
              <a:ahLst/>
              <a:cxnLst/>
              <a:rect l="l" t="t" r="r" b="b"/>
              <a:pathLst>
                <a:path w="5656" h="4660" extrusionOk="0">
                  <a:moveTo>
                    <a:pt x="5037" y="1"/>
                  </a:moveTo>
                  <a:lnTo>
                    <a:pt x="2382" y="24"/>
                  </a:lnTo>
                  <a:cubicBezTo>
                    <a:pt x="2382" y="24"/>
                    <a:pt x="2572" y="2501"/>
                    <a:pt x="0" y="4108"/>
                  </a:cubicBezTo>
                  <a:lnTo>
                    <a:pt x="203" y="4549"/>
                  </a:lnTo>
                  <a:cubicBezTo>
                    <a:pt x="203" y="4549"/>
                    <a:pt x="780" y="4659"/>
                    <a:pt x="1585" y="4659"/>
                  </a:cubicBezTo>
                  <a:cubicBezTo>
                    <a:pt x="2826" y="4659"/>
                    <a:pt x="4609" y="4397"/>
                    <a:pt x="5656" y="3060"/>
                  </a:cubicBezTo>
                  <a:cubicBezTo>
                    <a:pt x="5656" y="3060"/>
                    <a:pt x="5263" y="977"/>
                    <a:pt x="5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4"/>
            <p:cNvSpPr/>
            <p:nvPr/>
          </p:nvSpPr>
          <p:spPr>
            <a:xfrm>
              <a:off x="5324382" y="3424985"/>
              <a:ext cx="712330" cy="1163216"/>
            </a:xfrm>
            <a:custGeom>
              <a:avLst/>
              <a:gdLst/>
              <a:ahLst/>
              <a:cxnLst/>
              <a:rect l="l" t="t" r="r" b="b"/>
              <a:pathLst>
                <a:path w="13574" h="22166" extrusionOk="0">
                  <a:moveTo>
                    <a:pt x="11150" y="1"/>
                  </a:moveTo>
                  <a:cubicBezTo>
                    <a:pt x="10115" y="1"/>
                    <a:pt x="7514" y="212"/>
                    <a:pt x="4358" y="2032"/>
                  </a:cubicBezTo>
                  <a:cubicBezTo>
                    <a:pt x="1084" y="3925"/>
                    <a:pt x="0" y="21939"/>
                    <a:pt x="0" y="21939"/>
                  </a:cubicBezTo>
                  <a:lnTo>
                    <a:pt x="2608" y="22166"/>
                  </a:lnTo>
                  <a:cubicBezTo>
                    <a:pt x="2608" y="22166"/>
                    <a:pt x="7025" y="7854"/>
                    <a:pt x="7632" y="6557"/>
                  </a:cubicBezTo>
                  <a:cubicBezTo>
                    <a:pt x="7632" y="6557"/>
                    <a:pt x="12383" y="5830"/>
                    <a:pt x="13573" y="4735"/>
                  </a:cubicBezTo>
                  <a:lnTo>
                    <a:pt x="11633" y="20"/>
                  </a:lnTo>
                  <a:cubicBezTo>
                    <a:pt x="11633" y="20"/>
                    <a:pt x="11463" y="1"/>
                    <a:pt x="11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4"/>
            <p:cNvSpPr/>
            <p:nvPr/>
          </p:nvSpPr>
          <p:spPr>
            <a:xfrm>
              <a:off x="6164767" y="1616536"/>
              <a:ext cx="422444" cy="504256"/>
            </a:xfrm>
            <a:custGeom>
              <a:avLst/>
              <a:gdLst/>
              <a:ahLst/>
              <a:cxnLst/>
              <a:rect l="l" t="t" r="r" b="b"/>
              <a:pathLst>
                <a:path w="8050" h="9609" extrusionOk="0">
                  <a:moveTo>
                    <a:pt x="2885" y="1"/>
                  </a:moveTo>
                  <a:cubicBezTo>
                    <a:pt x="2694" y="1"/>
                    <a:pt x="2502" y="20"/>
                    <a:pt x="2310" y="60"/>
                  </a:cubicBezTo>
                  <a:cubicBezTo>
                    <a:pt x="238" y="489"/>
                    <a:pt x="0" y="2453"/>
                    <a:pt x="0" y="2453"/>
                  </a:cubicBezTo>
                  <a:lnTo>
                    <a:pt x="4215" y="8942"/>
                  </a:lnTo>
                  <a:cubicBezTo>
                    <a:pt x="4655" y="9427"/>
                    <a:pt x="5123" y="9609"/>
                    <a:pt x="5570" y="9609"/>
                  </a:cubicBezTo>
                  <a:cubicBezTo>
                    <a:pt x="6903" y="9609"/>
                    <a:pt x="8049" y="7994"/>
                    <a:pt x="7706" y="7994"/>
                  </a:cubicBezTo>
                  <a:cubicBezTo>
                    <a:pt x="7645" y="7994"/>
                    <a:pt x="7535" y="8046"/>
                    <a:pt x="7370" y="8168"/>
                  </a:cubicBezTo>
                  <a:cubicBezTo>
                    <a:pt x="7119" y="8357"/>
                    <a:pt x="6889" y="8444"/>
                    <a:pt x="6683" y="8444"/>
                  </a:cubicBezTo>
                  <a:cubicBezTo>
                    <a:pt x="5744" y="8444"/>
                    <a:pt x="5317" y="6631"/>
                    <a:pt x="5834" y="4346"/>
                  </a:cubicBezTo>
                  <a:cubicBezTo>
                    <a:pt x="6395" y="1821"/>
                    <a:pt x="4727" y="1"/>
                    <a:pt x="28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4"/>
            <p:cNvSpPr/>
            <p:nvPr/>
          </p:nvSpPr>
          <p:spPr>
            <a:xfrm>
              <a:off x="6189117" y="1729259"/>
              <a:ext cx="170604" cy="100389"/>
            </a:xfrm>
            <a:custGeom>
              <a:avLst/>
              <a:gdLst/>
              <a:ahLst/>
              <a:cxnLst/>
              <a:rect l="l" t="t" r="r" b="b"/>
              <a:pathLst>
                <a:path w="3251" h="1913" extrusionOk="0">
                  <a:moveTo>
                    <a:pt x="1559" y="0"/>
                  </a:moveTo>
                  <a:cubicBezTo>
                    <a:pt x="768" y="0"/>
                    <a:pt x="0" y="401"/>
                    <a:pt x="0" y="401"/>
                  </a:cubicBezTo>
                  <a:lnTo>
                    <a:pt x="3251" y="1913"/>
                  </a:lnTo>
                  <a:cubicBezTo>
                    <a:pt x="3133" y="386"/>
                    <a:pt x="2335" y="0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4"/>
            <p:cNvSpPr/>
            <p:nvPr/>
          </p:nvSpPr>
          <p:spPr>
            <a:xfrm>
              <a:off x="5811117" y="2495020"/>
              <a:ext cx="687298" cy="986000"/>
            </a:xfrm>
            <a:custGeom>
              <a:avLst/>
              <a:gdLst/>
              <a:ahLst/>
              <a:cxnLst/>
              <a:rect l="l" t="t" r="r" b="b"/>
              <a:pathLst>
                <a:path w="13097" h="18789" extrusionOk="0">
                  <a:moveTo>
                    <a:pt x="6848" y="0"/>
                  </a:moveTo>
                  <a:cubicBezTo>
                    <a:pt x="6778" y="0"/>
                    <a:pt x="6739" y="1"/>
                    <a:pt x="6739" y="1"/>
                  </a:cubicBezTo>
                  <a:cubicBezTo>
                    <a:pt x="6739" y="1"/>
                    <a:pt x="3393" y="608"/>
                    <a:pt x="2989" y="1203"/>
                  </a:cubicBezTo>
                  <a:cubicBezTo>
                    <a:pt x="2881" y="1358"/>
                    <a:pt x="2679" y="2013"/>
                    <a:pt x="2405" y="3073"/>
                  </a:cubicBezTo>
                  <a:cubicBezTo>
                    <a:pt x="2274" y="3430"/>
                    <a:pt x="1917" y="4275"/>
                    <a:pt x="1262" y="4704"/>
                  </a:cubicBezTo>
                  <a:cubicBezTo>
                    <a:pt x="453" y="5240"/>
                    <a:pt x="0" y="6740"/>
                    <a:pt x="1453" y="7847"/>
                  </a:cubicBezTo>
                  <a:cubicBezTo>
                    <a:pt x="893" y="11324"/>
                    <a:pt x="381" y="12860"/>
                    <a:pt x="381" y="17860"/>
                  </a:cubicBezTo>
                  <a:cubicBezTo>
                    <a:pt x="381" y="17860"/>
                    <a:pt x="716" y="17746"/>
                    <a:pt x="2017" y="17746"/>
                  </a:cubicBezTo>
                  <a:cubicBezTo>
                    <a:pt x="3683" y="17746"/>
                    <a:pt x="6934" y="17933"/>
                    <a:pt x="13097" y="18789"/>
                  </a:cubicBezTo>
                  <a:cubicBezTo>
                    <a:pt x="13097" y="18789"/>
                    <a:pt x="11692" y="8990"/>
                    <a:pt x="11680" y="7561"/>
                  </a:cubicBezTo>
                  <a:cubicBezTo>
                    <a:pt x="11668" y="6133"/>
                    <a:pt x="12228" y="1561"/>
                    <a:pt x="11228" y="763"/>
                  </a:cubicBezTo>
                  <a:cubicBezTo>
                    <a:pt x="10344" y="38"/>
                    <a:pt x="7448" y="0"/>
                    <a:pt x="6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4"/>
            <p:cNvSpPr/>
            <p:nvPr/>
          </p:nvSpPr>
          <p:spPr>
            <a:xfrm>
              <a:off x="5711146" y="2101907"/>
              <a:ext cx="160581" cy="147094"/>
            </a:xfrm>
            <a:custGeom>
              <a:avLst/>
              <a:gdLst/>
              <a:ahLst/>
              <a:cxnLst/>
              <a:rect l="l" t="t" r="r" b="b"/>
              <a:pathLst>
                <a:path w="3060" h="2803" extrusionOk="0">
                  <a:moveTo>
                    <a:pt x="1525" y="1"/>
                  </a:moveTo>
                  <a:cubicBezTo>
                    <a:pt x="1419" y="1"/>
                    <a:pt x="1311" y="13"/>
                    <a:pt x="1203" y="39"/>
                  </a:cubicBezTo>
                  <a:cubicBezTo>
                    <a:pt x="453" y="217"/>
                    <a:pt x="0" y="979"/>
                    <a:pt x="155" y="1717"/>
                  </a:cubicBezTo>
                  <a:cubicBezTo>
                    <a:pt x="308" y="2361"/>
                    <a:pt x="882" y="2803"/>
                    <a:pt x="1523" y="2803"/>
                  </a:cubicBezTo>
                  <a:cubicBezTo>
                    <a:pt x="1629" y="2803"/>
                    <a:pt x="1737" y="2790"/>
                    <a:pt x="1846" y="2765"/>
                  </a:cubicBezTo>
                  <a:cubicBezTo>
                    <a:pt x="2584" y="2586"/>
                    <a:pt x="3060" y="1836"/>
                    <a:pt x="2881" y="1074"/>
                  </a:cubicBezTo>
                  <a:cubicBezTo>
                    <a:pt x="2728" y="441"/>
                    <a:pt x="2164" y="1"/>
                    <a:pt x="1525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4"/>
            <p:cNvSpPr/>
            <p:nvPr/>
          </p:nvSpPr>
          <p:spPr>
            <a:xfrm>
              <a:off x="5711146" y="2101907"/>
              <a:ext cx="160581" cy="147094"/>
            </a:xfrm>
            <a:custGeom>
              <a:avLst/>
              <a:gdLst/>
              <a:ahLst/>
              <a:cxnLst/>
              <a:rect l="l" t="t" r="r" b="b"/>
              <a:pathLst>
                <a:path w="3060" h="2803" extrusionOk="0">
                  <a:moveTo>
                    <a:pt x="1525" y="1"/>
                  </a:moveTo>
                  <a:cubicBezTo>
                    <a:pt x="1419" y="1"/>
                    <a:pt x="1311" y="13"/>
                    <a:pt x="1203" y="39"/>
                  </a:cubicBezTo>
                  <a:cubicBezTo>
                    <a:pt x="453" y="217"/>
                    <a:pt x="0" y="979"/>
                    <a:pt x="155" y="1717"/>
                  </a:cubicBezTo>
                  <a:cubicBezTo>
                    <a:pt x="308" y="2361"/>
                    <a:pt x="882" y="2803"/>
                    <a:pt x="1523" y="2803"/>
                  </a:cubicBezTo>
                  <a:cubicBezTo>
                    <a:pt x="1629" y="2803"/>
                    <a:pt x="1737" y="2790"/>
                    <a:pt x="1846" y="2765"/>
                  </a:cubicBezTo>
                  <a:cubicBezTo>
                    <a:pt x="2584" y="2586"/>
                    <a:pt x="3060" y="1836"/>
                    <a:pt x="2881" y="1074"/>
                  </a:cubicBezTo>
                  <a:cubicBezTo>
                    <a:pt x="2728" y="441"/>
                    <a:pt x="2164" y="1"/>
                    <a:pt x="1525" y="1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4"/>
            <p:cNvSpPr/>
            <p:nvPr/>
          </p:nvSpPr>
          <p:spPr>
            <a:xfrm>
              <a:off x="5769239" y="2166665"/>
              <a:ext cx="64390" cy="45550"/>
            </a:xfrm>
            <a:custGeom>
              <a:avLst/>
              <a:gdLst/>
              <a:ahLst/>
              <a:cxnLst/>
              <a:rect l="l" t="t" r="r" b="b"/>
              <a:pathLst>
                <a:path w="1227" h="868" extrusionOk="0">
                  <a:moveTo>
                    <a:pt x="310" y="1"/>
                  </a:moveTo>
                  <a:cubicBezTo>
                    <a:pt x="267" y="1"/>
                    <a:pt x="223" y="3"/>
                    <a:pt x="179" y="7"/>
                  </a:cubicBezTo>
                  <a:cubicBezTo>
                    <a:pt x="179" y="7"/>
                    <a:pt x="0" y="483"/>
                    <a:pt x="358" y="769"/>
                  </a:cubicBezTo>
                  <a:cubicBezTo>
                    <a:pt x="444" y="838"/>
                    <a:pt x="535" y="868"/>
                    <a:pt x="625" y="868"/>
                  </a:cubicBezTo>
                  <a:cubicBezTo>
                    <a:pt x="906" y="868"/>
                    <a:pt x="1173" y="578"/>
                    <a:pt x="1227" y="317"/>
                  </a:cubicBezTo>
                  <a:cubicBezTo>
                    <a:pt x="1227" y="317"/>
                    <a:pt x="839" y="1"/>
                    <a:pt x="310" y="1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4"/>
            <p:cNvSpPr/>
            <p:nvPr/>
          </p:nvSpPr>
          <p:spPr>
            <a:xfrm>
              <a:off x="5748615" y="2161364"/>
              <a:ext cx="87532" cy="23825"/>
            </a:xfrm>
            <a:custGeom>
              <a:avLst/>
              <a:gdLst/>
              <a:ahLst/>
              <a:cxnLst/>
              <a:rect l="l" t="t" r="r" b="b"/>
              <a:pathLst>
                <a:path w="1668" h="454" extrusionOk="0">
                  <a:moveTo>
                    <a:pt x="858" y="1"/>
                  </a:moveTo>
                  <a:cubicBezTo>
                    <a:pt x="715" y="1"/>
                    <a:pt x="548" y="1"/>
                    <a:pt x="393" y="60"/>
                  </a:cubicBezTo>
                  <a:cubicBezTo>
                    <a:pt x="322" y="84"/>
                    <a:pt x="262" y="120"/>
                    <a:pt x="191" y="156"/>
                  </a:cubicBezTo>
                  <a:cubicBezTo>
                    <a:pt x="120" y="203"/>
                    <a:pt x="60" y="239"/>
                    <a:pt x="0" y="287"/>
                  </a:cubicBezTo>
                  <a:cubicBezTo>
                    <a:pt x="72" y="275"/>
                    <a:pt x="143" y="239"/>
                    <a:pt x="215" y="227"/>
                  </a:cubicBezTo>
                  <a:cubicBezTo>
                    <a:pt x="274" y="215"/>
                    <a:pt x="358" y="203"/>
                    <a:pt x="429" y="180"/>
                  </a:cubicBezTo>
                  <a:cubicBezTo>
                    <a:pt x="453" y="180"/>
                    <a:pt x="501" y="168"/>
                    <a:pt x="536" y="168"/>
                  </a:cubicBezTo>
                  <a:lnTo>
                    <a:pt x="632" y="168"/>
                  </a:lnTo>
                  <a:cubicBezTo>
                    <a:pt x="651" y="164"/>
                    <a:pt x="674" y="162"/>
                    <a:pt x="698" y="162"/>
                  </a:cubicBezTo>
                  <a:cubicBezTo>
                    <a:pt x="745" y="162"/>
                    <a:pt x="798" y="168"/>
                    <a:pt x="846" y="168"/>
                  </a:cubicBezTo>
                  <a:cubicBezTo>
                    <a:pt x="977" y="180"/>
                    <a:pt x="1132" y="215"/>
                    <a:pt x="1263" y="263"/>
                  </a:cubicBezTo>
                  <a:cubicBezTo>
                    <a:pt x="1394" y="299"/>
                    <a:pt x="1524" y="382"/>
                    <a:pt x="1667" y="453"/>
                  </a:cubicBezTo>
                  <a:cubicBezTo>
                    <a:pt x="1560" y="334"/>
                    <a:pt x="1441" y="227"/>
                    <a:pt x="1322" y="144"/>
                  </a:cubicBezTo>
                  <a:cubicBezTo>
                    <a:pt x="1167" y="60"/>
                    <a:pt x="1024" y="25"/>
                    <a:pt x="858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4"/>
            <p:cNvSpPr/>
            <p:nvPr/>
          </p:nvSpPr>
          <p:spPr>
            <a:xfrm>
              <a:off x="6066003" y="2411318"/>
              <a:ext cx="152500" cy="246592"/>
            </a:xfrm>
            <a:custGeom>
              <a:avLst/>
              <a:gdLst/>
              <a:ahLst/>
              <a:cxnLst/>
              <a:rect l="l" t="t" r="r" b="b"/>
              <a:pathLst>
                <a:path w="2906" h="4699" extrusionOk="0">
                  <a:moveTo>
                    <a:pt x="2906" y="0"/>
                  </a:moveTo>
                  <a:lnTo>
                    <a:pt x="108" y="108"/>
                  </a:lnTo>
                  <a:lnTo>
                    <a:pt x="465" y="2001"/>
                  </a:lnTo>
                  <a:cubicBezTo>
                    <a:pt x="465" y="2001"/>
                    <a:pt x="1" y="4156"/>
                    <a:pt x="882" y="4620"/>
                  </a:cubicBezTo>
                  <a:cubicBezTo>
                    <a:pt x="983" y="4673"/>
                    <a:pt x="1087" y="4698"/>
                    <a:pt x="1191" y="4698"/>
                  </a:cubicBezTo>
                  <a:cubicBezTo>
                    <a:pt x="1993" y="4698"/>
                    <a:pt x="2820" y="3228"/>
                    <a:pt x="2799" y="1953"/>
                  </a:cubicBezTo>
                  <a:lnTo>
                    <a:pt x="2906" y="0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4"/>
            <p:cNvSpPr/>
            <p:nvPr/>
          </p:nvSpPr>
          <p:spPr>
            <a:xfrm>
              <a:off x="5957950" y="2528764"/>
              <a:ext cx="100022" cy="288101"/>
            </a:xfrm>
            <a:custGeom>
              <a:avLst/>
              <a:gdLst/>
              <a:ahLst/>
              <a:cxnLst/>
              <a:rect l="l" t="t" r="r" b="b"/>
              <a:pathLst>
                <a:path w="1906" h="5490" extrusionOk="0">
                  <a:moveTo>
                    <a:pt x="1262" y="1"/>
                  </a:moveTo>
                  <a:lnTo>
                    <a:pt x="988" y="84"/>
                  </a:lnTo>
                  <a:cubicBezTo>
                    <a:pt x="95" y="1215"/>
                    <a:pt x="0" y="5478"/>
                    <a:pt x="83" y="5490"/>
                  </a:cubicBezTo>
                  <a:cubicBezTo>
                    <a:pt x="85" y="5490"/>
                    <a:pt x="86" y="5490"/>
                    <a:pt x="88" y="5490"/>
                  </a:cubicBezTo>
                  <a:cubicBezTo>
                    <a:pt x="227" y="5490"/>
                    <a:pt x="1905" y="5085"/>
                    <a:pt x="1905" y="5085"/>
                  </a:cubicBezTo>
                  <a:lnTo>
                    <a:pt x="12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4"/>
            <p:cNvSpPr/>
            <p:nvPr/>
          </p:nvSpPr>
          <p:spPr>
            <a:xfrm>
              <a:off x="5961047" y="2791837"/>
              <a:ext cx="96926" cy="25032"/>
            </a:xfrm>
            <a:custGeom>
              <a:avLst/>
              <a:gdLst/>
              <a:ahLst/>
              <a:cxnLst/>
              <a:rect l="l" t="t" r="r" b="b"/>
              <a:pathLst>
                <a:path w="1847" h="477" extrusionOk="0">
                  <a:moveTo>
                    <a:pt x="1822" y="0"/>
                  </a:moveTo>
                  <a:cubicBezTo>
                    <a:pt x="1740" y="35"/>
                    <a:pt x="169" y="405"/>
                    <a:pt x="30" y="405"/>
                  </a:cubicBezTo>
                  <a:cubicBezTo>
                    <a:pt x="28" y="405"/>
                    <a:pt x="26" y="405"/>
                    <a:pt x="24" y="405"/>
                  </a:cubicBezTo>
                  <a:cubicBezTo>
                    <a:pt x="13" y="405"/>
                    <a:pt x="1" y="275"/>
                    <a:pt x="1" y="49"/>
                  </a:cubicBezTo>
                  <a:lnTo>
                    <a:pt x="1" y="49"/>
                  </a:lnTo>
                  <a:cubicBezTo>
                    <a:pt x="1" y="310"/>
                    <a:pt x="13" y="465"/>
                    <a:pt x="24" y="477"/>
                  </a:cubicBezTo>
                  <a:cubicBezTo>
                    <a:pt x="26" y="477"/>
                    <a:pt x="27" y="477"/>
                    <a:pt x="29" y="477"/>
                  </a:cubicBezTo>
                  <a:cubicBezTo>
                    <a:pt x="168" y="477"/>
                    <a:pt x="1846" y="72"/>
                    <a:pt x="1846" y="72"/>
                  </a:cubicBezTo>
                  <a:lnTo>
                    <a:pt x="1822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4"/>
            <p:cNvSpPr/>
            <p:nvPr/>
          </p:nvSpPr>
          <p:spPr>
            <a:xfrm>
              <a:off x="6071670" y="2411318"/>
              <a:ext cx="146255" cy="67539"/>
            </a:xfrm>
            <a:custGeom>
              <a:avLst/>
              <a:gdLst/>
              <a:ahLst/>
              <a:cxnLst/>
              <a:rect l="l" t="t" r="r" b="b"/>
              <a:pathLst>
                <a:path w="2787" h="1287" extrusionOk="0">
                  <a:moveTo>
                    <a:pt x="2786" y="0"/>
                  </a:moveTo>
                  <a:lnTo>
                    <a:pt x="0" y="108"/>
                  </a:lnTo>
                  <a:lnTo>
                    <a:pt x="226" y="1286"/>
                  </a:lnTo>
                  <a:cubicBezTo>
                    <a:pt x="1203" y="1239"/>
                    <a:pt x="2060" y="1072"/>
                    <a:pt x="2750" y="798"/>
                  </a:cubicBezTo>
                  <a:lnTo>
                    <a:pt x="2786" y="0"/>
                  </a:ln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4"/>
            <p:cNvSpPr/>
            <p:nvPr/>
          </p:nvSpPr>
          <p:spPr>
            <a:xfrm>
              <a:off x="5790493" y="1747155"/>
              <a:ext cx="624850" cy="695432"/>
            </a:xfrm>
            <a:custGeom>
              <a:avLst/>
              <a:gdLst/>
              <a:ahLst/>
              <a:cxnLst/>
              <a:rect l="l" t="t" r="r" b="b"/>
              <a:pathLst>
                <a:path w="11907" h="13252" extrusionOk="0">
                  <a:moveTo>
                    <a:pt x="6144" y="0"/>
                  </a:moveTo>
                  <a:cubicBezTo>
                    <a:pt x="1191" y="0"/>
                    <a:pt x="0" y="2703"/>
                    <a:pt x="0" y="6882"/>
                  </a:cubicBezTo>
                  <a:cubicBezTo>
                    <a:pt x="0" y="11073"/>
                    <a:pt x="1762" y="13252"/>
                    <a:pt x="5953" y="13252"/>
                  </a:cubicBezTo>
                  <a:cubicBezTo>
                    <a:pt x="10156" y="13252"/>
                    <a:pt x="11906" y="11371"/>
                    <a:pt x="11906" y="7168"/>
                  </a:cubicBezTo>
                  <a:cubicBezTo>
                    <a:pt x="11906" y="2989"/>
                    <a:pt x="11013" y="0"/>
                    <a:pt x="6144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4"/>
            <p:cNvSpPr/>
            <p:nvPr/>
          </p:nvSpPr>
          <p:spPr>
            <a:xfrm>
              <a:off x="6365915" y="2106420"/>
              <a:ext cx="165619" cy="165619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584" y="0"/>
                  </a:moveTo>
                  <a:cubicBezTo>
                    <a:pt x="715" y="0"/>
                    <a:pt x="1" y="715"/>
                    <a:pt x="1" y="1572"/>
                  </a:cubicBezTo>
                  <a:cubicBezTo>
                    <a:pt x="1" y="2441"/>
                    <a:pt x="703" y="3155"/>
                    <a:pt x="1584" y="3155"/>
                  </a:cubicBezTo>
                  <a:cubicBezTo>
                    <a:pt x="2442" y="3155"/>
                    <a:pt x="3156" y="2453"/>
                    <a:pt x="3156" y="1572"/>
                  </a:cubicBezTo>
                  <a:cubicBezTo>
                    <a:pt x="3156" y="691"/>
                    <a:pt x="2465" y="0"/>
                    <a:pt x="1584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4"/>
            <p:cNvSpPr/>
            <p:nvPr/>
          </p:nvSpPr>
          <p:spPr>
            <a:xfrm>
              <a:off x="6403437" y="2176373"/>
              <a:ext cx="73154" cy="56203"/>
            </a:xfrm>
            <a:custGeom>
              <a:avLst/>
              <a:gdLst/>
              <a:ahLst/>
              <a:cxnLst/>
              <a:rect l="l" t="t" r="r" b="b"/>
              <a:pathLst>
                <a:path w="1394" h="1071" extrusionOk="0">
                  <a:moveTo>
                    <a:pt x="1072" y="1"/>
                  </a:moveTo>
                  <a:cubicBezTo>
                    <a:pt x="405" y="96"/>
                    <a:pt x="24" y="608"/>
                    <a:pt x="0" y="608"/>
                  </a:cubicBezTo>
                  <a:cubicBezTo>
                    <a:pt x="120" y="847"/>
                    <a:pt x="421" y="1070"/>
                    <a:pt x="699" y="1070"/>
                  </a:cubicBezTo>
                  <a:cubicBezTo>
                    <a:pt x="837" y="1070"/>
                    <a:pt x="969" y="1016"/>
                    <a:pt x="1072" y="882"/>
                  </a:cubicBezTo>
                  <a:cubicBezTo>
                    <a:pt x="1393" y="477"/>
                    <a:pt x="1072" y="1"/>
                    <a:pt x="1072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4"/>
            <p:cNvSpPr/>
            <p:nvPr/>
          </p:nvSpPr>
          <p:spPr>
            <a:xfrm>
              <a:off x="6402808" y="2172490"/>
              <a:ext cx="94407" cy="38309"/>
            </a:xfrm>
            <a:custGeom>
              <a:avLst/>
              <a:gdLst/>
              <a:ahLst/>
              <a:cxnLst/>
              <a:rect l="l" t="t" r="r" b="b"/>
              <a:pathLst>
                <a:path w="1799" h="730" extrusionOk="0">
                  <a:moveTo>
                    <a:pt x="1223" y="0"/>
                  </a:moveTo>
                  <a:cubicBezTo>
                    <a:pt x="1082" y="0"/>
                    <a:pt x="934" y="23"/>
                    <a:pt x="786" y="63"/>
                  </a:cubicBezTo>
                  <a:cubicBezTo>
                    <a:pt x="631" y="110"/>
                    <a:pt x="465" y="194"/>
                    <a:pt x="334" y="313"/>
                  </a:cubicBezTo>
                  <a:cubicBezTo>
                    <a:pt x="179" y="432"/>
                    <a:pt x="72" y="563"/>
                    <a:pt x="0" y="730"/>
                  </a:cubicBezTo>
                  <a:cubicBezTo>
                    <a:pt x="119" y="610"/>
                    <a:pt x="238" y="491"/>
                    <a:pt x="369" y="420"/>
                  </a:cubicBezTo>
                  <a:cubicBezTo>
                    <a:pt x="524" y="325"/>
                    <a:pt x="655" y="253"/>
                    <a:pt x="822" y="206"/>
                  </a:cubicBezTo>
                  <a:cubicBezTo>
                    <a:pt x="893" y="182"/>
                    <a:pt x="977" y="158"/>
                    <a:pt x="1060" y="146"/>
                  </a:cubicBezTo>
                  <a:lnTo>
                    <a:pt x="1179" y="134"/>
                  </a:lnTo>
                  <a:cubicBezTo>
                    <a:pt x="1203" y="122"/>
                    <a:pt x="1250" y="122"/>
                    <a:pt x="1298" y="122"/>
                  </a:cubicBezTo>
                  <a:cubicBezTo>
                    <a:pt x="1326" y="118"/>
                    <a:pt x="1354" y="117"/>
                    <a:pt x="1381" y="117"/>
                  </a:cubicBezTo>
                  <a:cubicBezTo>
                    <a:pt x="1437" y="117"/>
                    <a:pt x="1493" y="122"/>
                    <a:pt x="1548" y="122"/>
                  </a:cubicBezTo>
                  <a:cubicBezTo>
                    <a:pt x="1620" y="122"/>
                    <a:pt x="1715" y="134"/>
                    <a:pt x="1798" y="134"/>
                  </a:cubicBezTo>
                  <a:cubicBezTo>
                    <a:pt x="1727" y="110"/>
                    <a:pt x="1655" y="75"/>
                    <a:pt x="1560" y="39"/>
                  </a:cubicBezTo>
                  <a:cubicBezTo>
                    <a:pt x="1489" y="27"/>
                    <a:pt x="1405" y="3"/>
                    <a:pt x="1310" y="3"/>
                  </a:cubicBezTo>
                  <a:cubicBezTo>
                    <a:pt x="1281" y="1"/>
                    <a:pt x="1252" y="0"/>
                    <a:pt x="1223" y="0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4"/>
            <p:cNvSpPr/>
            <p:nvPr/>
          </p:nvSpPr>
          <p:spPr>
            <a:xfrm>
              <a:off x="6006650" y="2130140"/>
              <a:ext cx="35685" cy="43189"/>
            </a:xfrm>
            <a:custGeom>
              <a:avLst/>
              <a:gdLst/>
              <a:ahLst/>
              <a:cxnLst/>
              <a:rect l="l" t="t" r="r" b="b"/>
              <a:pathLst>
                <a:path w="680" h="823" extrusionOk="0">
                  <a:moveTo>
                    <a:pt x="334" y="1"/>
                  </a:moveTo>
                  <a:cubicBezTo>
                    <a:pt x="144" y="1"/>
                    <a:pt x="1" y="203"/>
                    <a:pt x="1" y="417"/>
                  </a:cubicBezTo>
                  <a:cubicBezTo>
                    <a:pt x="1" y="644"/>
                    <a:pt x="167" y="822"/>
                    <a:pt x="346" y="822"/>
                  </a:cubicBezTo>
                  <a:cubicBezTo>
                    <a:pt x="525" y="822"/>
                    <a:pt x="679" y="632"/>
                    <a:pt x="679" y="405"/>
                  </a:cubicBezTo>
                  <a:cubicBezTo>
                    <a:pt x="679" y="179"/>
                    <a:pt x="513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4"/>
            <p:cNvSpPr/>
            <p:nvPr/>
          </p:nvSpPr>
          <p:spPr>
            <a:xfrm>
              <a:off x="6021659" y="2133079"/>
              <a:ext cx="15061" cy="14064"/>
            </a:xfrm>
            <a:custGeom>
              <a:avLst/>
              <a:gdLst/>
              <a:ahLst/>
              <a:cxnLst/>
              <a:rect l="l" t="t" r="r" b="b"/>
              <a:pathLst>
                <a:path w="287" h="268" extrusionOk="0">
                  <a:moveTo>
                    <a:pt x="83" y="0"/>
                  </a:moveTo>
                  <a:cubicBezTo>
                    <a:pt x="71" y="0"/>
                    <a:pt x="59" y="1"/>
                    <a:pt x="48" y="4"/>
                  </a:cubicBezTo>
                  <a:cubicBezTo>
                    <a:pt x="1" y="52"/>
                    <a:pt x="1" y="147"/>
                    <a:pt x="60" y="207"/>
                  </a:cubicBezTo>
                  <a:cubicBezTo>
                    <a:pt x="90" y="244"/>
                    <a:pt x="135" y="268"/>
                    <a:pt x="175" y="268"/>
                  </a:cubicBezTo>
                  <a:cubicBezTo>
                    <a:pt x="199" y="268"/>
                    <a:pt x="221" y="260"/>
                    <a:pt x="239" y="242"/>
                  </a:cubicBezTo>
                  <a:cubicBezTo>
                    <a:pt x="286" y="218"/>
                    <a:pt x="274" y="123"/>
                    <a:pt x="227" y="64"/>
                  </a:cubicBezTo>
                  <a:cubicBezTo>
                    <a:pt x="181" y="18"/>
                    <a:pt x="127" y="0"/>
                    <a:pt x="83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4"/>
            <p:cNvSpPr/>
            <p:nvPr/>
          </p:nvSpPr>
          <p:spPr>
            <a:xfrm>
              <a:off x="6014784" y="2102484"/>
              <a:ext cx="45026" cy="19574"/>
            </a:xfrm>
            <a:custGeom>
              <a:avLst/>
              <a:gdLst/>
              <a:ahLst/>
              <a:cxnLst/>
              <a:rect l="l" t="t" r="r" b="b"/>
              <a:pathLst>
                <a:path w="858" h="373" extrusionOk="0">
                  <a:moveTo>
                    <a:pt x="320" y="1"/>
                  </a:moveTo>
                  <a:cubicBezTo>
                    <a:pt x="229" y="1"/>
                    <a:pt x="124" y="16"/>
                    <a:pt x="1" y="51"/>
                  </a:cubicBezTo>
                  <a:cubicBezTo>
                    <a:pt x="1" y="51"/>
                    <a:pt x="76" y="34"/>
                    <a:pt x="186" y="34"/>
                  </a:cubicBezTo>
                  <a:cubicBezTo>
                    <a:pt x="376" y="34"/>
                    <a:pt x="669" y="86"/>
                    <a:pt x="858" y="373"/>
                  </a:cubicBezTo>
                  <a:cubicBezTo>
                    <a:pt x="858" y="373"/>
                    <a:pt x="775" y="1"/>
                    <a:pt x="320" y="1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4"/>
            <p:cNvSpPr/>
            <p:nvPr/>
          </p:nvSpPr>
          <p:spPr>
            <a:xfrm>
              <a:off x="5988020" y="2018939"/>
              <a:ext cx="109311" cy="68011"/>
            </a:xfrm>
            <a:custGeom>
              <a:avLst/>
              <a:gdLst/>
              <a:ahLst/>
              <a:cxnLst/>
              <a:rect l="l" t="t" r="r" b="b"/>
              <a:pathLst>
                <a:path w="2083" h="1296" extrusionOk="0">
                  <a:moveTo>
                    <a:pt x="950" y="0"/>
                  </a:moveTo>
                  <a:cubicBezTo>
                    <a:pt x="537" y="0"/>
                    <a:pt x="179" y="227"/>
                    <a:pt x="82" y="596"/>
                  </a:cubicBezTo>
                  <a:cubicBezTo>
                    <a:pt x="1" y="845"/>
                    <a:pt x="138" y="869"/>
                    <a:pt x="367" y="869"/>
                  </a:cubicBezTo>
                  <a:cubicBezTo>
                    <a:pt x="422" y="869"/>
                    <a:pt x="482" y="868"/>
                    <a:pt x="546" y="868"/>
                  </a:cubicBezTo>
                  <a:cubicBezTo>
                    <a:pt x="686" y="868"/>
                    <a:pt x="843" y="875"/>
                    <a:pt x="999" y="917"/>
                  </a:cubicBezTo>
                  <a:cubicBezTo>
                    <a:pt x="1364" y="1025"/>
                    <a:pt x="1631" y="1295"/>
                    <a:pt x="1800" y="1295"/>
                  </a:cubicBezTo>
                  <a:cubicBezTo>
                    <a:pt x="1873" y="1295"/>
                    <a:pt x="1927" y="1244"/>
                    <a:pt x="1963" y="1108"/>
                  </a:cubicBezTo>
                  <a:cubicBezTo>
                    <a:pt x="2082" y="667"/>
                    <a:pt x="1761" y="191"/>
                    <a:pt x="1237" y="36"/>
                  </a:cubicBezTo>
                  <a:cubicBezTo>
                    <a:pt x="1140" y="12"/>
                    <a:pt x="1044" y="0"/>
                    <a:pt x="9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4"/>
            <p:cNvSpPr/>
            <p:nvPr/>
          </p:nvSpPr>
          <p:spPr>
            <a:xfrm>
              <a:off x="5855461" y="2129510"/>
              <a:ext cx="35685" cy="43189"/>
            </a:xfrm>
            <a:custGeom>
              <a:avLst/>
              <a:gdLst/>
              <a:ahLst/>
              <a:cxnLst/>
              <a:rect l="l" t="t" r="r" b="b"/>
              <a:pathLst>
                <a:path w="680" h="823" extrusionOk="0">
                  <a:moveTo>
                    <a:pt x="362" y="0"/>
                  </a:moveTo>
                  <a:cubicBezTo>
                    <a:pt x="356" y="0"/>
                    <a:pt x="351" y="0"/>
                    <a:pt x="346" y="1"/>
                  </a:cubicBezTo>
                  <a:cubicBezTo>
                    <a:pt x="143" y="13"/>
                    <a:pt x="0" y="191"/>
                    <a:pt x="12" y="417"/>
                  </a:cubicBezTo>
                  <a:cubicBezTo>
                    <a:pt x="12" y="644"/>
                    <a:pt x="179" y="822"/>
                    <a:pt x="358" y="822"/>
                  </a:cubicBezTo>
                  <a:cubicBezTo>
                    <a:pt x="536" y="822"/>
                    <a:pt x="679" y="632"/>
                    <a:pt x="679" y="406"/>
                  </a:cubicBezTo>
                  <a:cubicBezTo>
                    <a:pt x="679" y="186"/>
                    <a:pt x="533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4"/>
            <p:cNvSpPr/>
            <p:nvPr/>
          </p:nvSpPr>
          <p:spPr>
            <a:xfrm>
              <a:off x="5871099" y="2132816"/>
              <a:ext cx="15009" cy="14326"/>
            </a:xfrm>
            <a:custGeom>
              <a:avLst/>
              <a:gdLst/>
              <a:ahLst/>
              <a:cxnLst/>
              <a:rect l="l" t="t" r="r" b="b"/>
              <a:pathLst>
                <a:path w="286" h="273" extrusionOk="0">
                  <a:moveTo>
                    <a:pt x="84" y="0"/>
                  </a:moveTo>
                  <a:cubicBezTo>
                    <a:pt x="69" y="0"/>
                    <a:pt x="57" y="3"/>
                    <a:pt x="48" y="9"/>
                  </a:cubicBezTo>
                  <a:cubicBezTo>
                    <a:pt x="0" y="57"/>
                    <a:pt x="0" y="152"/>
                    <a:pt x="60" y="212"/>
                  </a:cubicBezTo>
                  <a:cubicBezTo>
                    <a:pt x="90" y="249"/>
                    <a:pt x="134" y="273"/>
                    <a:pt x="175" y="273"/>
                  </a:cubicBezTo>
                  <a:cubicBezTo>
                    <a:pt x="198" y="273"/>
                    <a:pt x="221" y="265"/>
                    <a:pt x="238" y="247"/>
                  </a:cubicBezTo>
                  <a:cubicBezTo>
                    <a:pt x="286" y="223"/>
                    <a:pt x="262" y="128"/>
                    <a:pt x="226" y="69"/>
                  </a:cubicBezTo>
                  <a:cubicBezTo>
                    <a:pt x="182" y="25"/>
                    <a:pt x="125" y="0"/>
                    <a:pt x="84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4"/>
            <p:cNvSpPr/>
            <p:nvPr/>
          </p:nvSpPr>
          <p:spPr>
            <a:xfrm>
              <a:off x="5846067" y="2102064"/>
              <a:ext cx="45078" cy="18734"/>
            </a:xfrm>
            <a:custGeom>
              <a:avLst/>
              <a:gdLst/>
              <a:ahLst/>
              <a:cxnLst/>
              <a:rect l="l" t="t" r="r" b="b"/>
              <a:pathLst>
                <a:path w="859" h="357" extrusionOk="0">
                  <a:moveTo>
                    <a:pt x="545" y="0"/>
                  </a:moveTo>
                  <a:cubicBezTo>
                    <a:pt x="92" y="0"/>
                    <a:pt x="1" y="357"/>
                    <a:pt x="1" y="357"/>
                  </a:cubicBezTo>
                  <a:cubicBezTo>
                    <a:pt x="188" y="81"/>
                    <a:pt x="477" y="29"/>
                    <a:pt x="667" y="29"/>
                  </a:cubicBezTo>
                  <a:cubicBezTo>
                    <a:pt x="780" y="29"/>
                    <a:pt x="858" y="47"/>
                    <a:pt x="858" y="47"/>
                  </a:cubicBezTo>
                  <a:cubicBezTo>
                    <a:pt x="738" y="14"/>
                    <a:pt x="635" y="0"/>
                    <a:pt x="545" y="0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4"/>
            <p:cNvSpPr/>
            <p:nvPr/>
          </p:nvSpPr>
          <p:spPr>
            <a:xfrm>
              <a:off x="5815472" y="2025184"/>
              <a:ext cx="109521" cy="68011"/>
            </a:xfrm>
            <a:custGeom>
              <a:avLst/>
              <a:gdLst/>
              <a:ahLst/>
              <a:cxnLst/>
              <a:rect l="l" t="t" r="r" b="b"/>
              <a:pathLst>
                <a:path w="2087" h="1296" extrusionOk="0">
                  <a:moveTo>
                    <a:pt x="1133" y="0"/>
                  </a:moveTo>
                  <a:cubicBezTo>
                    <a:pt x="1039" y="0"/>
                    <a:pt x="942" y="12"/>
                    <a:pt x="846" y="36"/>
                  </a:cubicBezTo>
                  <a:cubicBezTo>
                    <a:pt x="310" y="191"/>
                    <a:pt x="0" y="667"/>
                    <a:pt x="120" y="1108"/>
                  </a:cubicBezTo>
                  <a:cubicBezTo>
                    <a:pt x="156" y="1244"/>
                    <a:pt x="211" y="1295"/>
                    <a:pt x="285" y="1295"/>
                  </a:cubicBezTo>
                  <a:cubicBezTo>
                    <a:pt x="457" y="1295"/>
                    <a:pt x="727" y="1025"/>
                    <a:pt x="1084" y="917"/>
                  </a:cubicBezTo>
                  <a:cubicBezTo>
                    <a:pt x="1240" y="875"/>
                    <a:pt x="1397" y="868"/>
                    <a:pt x="1537" y="868"/>
                  </a:cubicBezTo>
                  <a:cubicBezTo>
                    <a:pt x="1601" y="868"/>
                    <a:pt x="1661" y="869"/>
                    <a:pt x="1717" y="869"/>
                  </a:cubicBezTo>
                  <a:cubicBezTo>
                    <a:pt x="1947" y="869"/>
                    <a:pt x="2087" y="845"/>
                    <a:pt x="2013" y="596"/>
                  </a:cubicBezTo>
                  <a:cubicBezTo>
                    <a:pt x="1916" y="227"/>
                    <a:pt x="1549" y="0"/>
                    <a:pt x="1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4"/>
            <p:cNvSpPr/>
            <p:nvPr/>
          </p:nvSpPr>
          <p:spPr>
            <a:xfrm>
              <a:off x="5838405" y="2034525"/>
              <a:ext cx="130197" cy="194692"/>
            </a:xfrm>
            <a:custGeom>
              <a:avLst/>
              <a:gdLst/>
              <a:ahLst/>
              <a:cxnLst/>
              <a:rect l="l" t="t" r="r" b="b"/>
              <a:pathLst>
                <a:path w="2481" h="3710" extrusionOk="0">
                  <a:moveTo>
                    <a:pt x="1992" y="1"/>
                  </a:moveTo>
                  <a:cubicBezTo>
                    <a:pt x="1992" y="1"/>
                    <a:pt x="1826" y="2085"/>
                    <a:pt x="1480" y="2501"/>
                  </a:cubicBezTo>
                  <a:cubicBezTo>
                    <a:pt x="1422" y="2576"/>
                    <a:pt x="1362" y="2606"/>
                    <a:pt x="1299" y="2606"/>
                  </a:cubicBezTo>
                  <a:cubicBezTo>
                    <a:pt x="1068" y="2606"/>
                    <a:pt x="806" y="2208"/>
                    <a:pt x="534" y="2208"/>
                  </a:cubicBezTo>
                  <a:cubicBezTo>
                    <a:pt x="469" y="2208"/>
                    <a:pt x="403" y="2230"/>
                    <a:pt x="337" y="2287"/>
                  </a:cubicBezTo>
                  <a:cubicBezTo>
                    <a:pt x="1" y="2575"/>
                    <a:pt x="487" y="3710"/>
                    <a:pt x="1433" y="3710"/>
                  </a:cubicBezTo>
                  <a:cubicBezTo>
                    <a:pt x="1658" y="3710"/>
                    <a:pt x="1910" y="3645"/>
                    <a:pt x="2183" y="3489"/>
                  </a:cubicBezTo>
                  <a:cubicBezTo>
                    <a:pt x="2195" y="3478"/>
                    <a:pt x="2480" y="191"/>
                    <a:pt x="1992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4"/>
            <p:cNvSpPr/>
            <p:nvPr/>
          </p:nvSpPr>
          <p:spPr>
            <a:xfrm>
              <a:off x="5847326" y="2034525"/>
              <a:ext cx="106267" cy="196896"/>
            </a:xfrm>
            <a:custGeom>
              <a:avLst/>
              <a:gdLst/>
              <a:ahLst/>
              <a:cxnLst/>
              <a:rect l="l" t="t" r="r" b="b"/>
              <a:pathLst>
                <a:path w="2025" h="3752" extrusionOk="0">
                  <a:moveTo>
                    <a:pt x="1822" y="1"/>
                  </a:moveTo>
                  <a:cubicBezTo>
                    <a:pt x="1775" y="263"/>
                    <a:pt x="1751" y="549"/>
                    <a:pt x="1703" y="846"/>
                  </a:cubicBezTo>
                  <a:cubicBezTo>
                    <a:pt x="1656" y="1120"/>
                    <a:pt x="1608" y="1406"/>
                    <a:pt x="1548" y="1680"/>
                  </a:cubicBezTo>
                  <a:cubicBezTo>
                    <a:pt x="1525" y="1811"/>
                    <a:pt x="1489" y="1942"/>
                    <a:pt x="1453" y="2073"/>
                  </a:cubicBezTo>
                  <a:cubicBezTo>
                    <a:pt x="1406" y="2216"/>
                    <a:pt x="1358" y="2346"/>
                    <a:pt x="1287" y="2454"/>
                  </a:cubicBezTo>
                  <a:cubicBezTo>
                    <a:pt x="1248" y="2505"/>
                    <a:pt x="1203" y="2528"/>
                    <a:pt x="1151" y="2528"/>
                  </a:cubicBezTo>
                  <a:cubicBezTo>
                    <a:pt x="1106" y="2528"/>
                    <a:pt x="1056" y="2511"/>
                    <a:pt x="1001" y="2477"/>
                  </a:cubicBezTo>
                  <a:cubicBezTo>
                    <a:pt x="894" y="2406"/>
                    <a:pt x="798" y="2299"/>
                    <a:pt x="656" y="2227"/>
                  </a:cubicBezTo>
                  <a:cubicBezTo>
                    <a:pt x="596" y="2180"/>
                    <a:pt x="525" y="2156"/>
                    <a:pt x="441" y="2132"/>
                  </a:cubicBezTo>
                  <a:cubicBezTo>
                    <a:pt x="420" y="2130"/>
                    <a:pt x="398" y="2128"/>
                    <a:pt x="376" y="2128"/>
                  </a:cubicBezTo>
                  <a:cubicBezTo>
                    <a:pt x="300" y="2128"/>
                    <a:pt x="225" y="2146"/>
                    <a:pt x="179" y="2192"/>
                  </a:cubicBezTo>
                  <a:cubicBezTo>
                    <a:pt x="108" y="2239"/>
                    <a:pt x="48" y="2335"/>
                    <a:pt x="36" y="2406"/>
                  </a:cubicBezTo>
                  <a:cubicBezTo>
                    <a:pt x="1" y="2477"/>
                    <a:pt x="1" y="2573"/>
                    <a:pt x="24" y="2644"/>
                  </a:cubicBezTo>
                  <a:cubicBezTo>
                    <a:pt x="60" y="2954"/>
                    <a:pt x="215" y="3228"/>
                    <a:pt x="441" y="3418"/>
                  </a:cubicBezTo>
                  <a:cubicBezTo>
                    <a:pt x="644" y="3609"/>
                    <a:pt x="929" y="3751"/>
                    <a:pt x="1227" y="3751"/>
                  </a:cubicBezTo>
                  <a:cubicBezTo>
                    <a:pt x="1513" y="3751"/>
                    <a:pt x="1787" y="3644"/>
                    <a:pt x="2025" y="3489"/>
                  </a:cubicBezTo>
                  <a:lnTo>
                    <a:pt x="2025" y="3489"/>
                  </a:lnTo>
                  <a:cubicBezTo>
                    <a:pt x="1906" y="3549"/>
                    <a:pt x="1775" y="3609"/>
                    <a:pt x="1644" y="3644"/>
                  </a:cubicBezTo>
                  <a:cubicBezTo>
                    <a:pt x="1548" y="3662"/>
                    <a:pt x="1439" y="3673"/>
                    <a:pt x="1337" y="3673"/>
                  </a:cubicBezTo>
                  <a:cubicBezTo>
                    <a:pt x="1299" y="3673"/>
                    <a:pt x="1262" y="3671"/>
                    <a:pt x="1227" y="3668"/>
                  </a:cubicBezTo>
                  <a:cubicBezTo>
                    <a:pt x="953" y="3656"/>
                    <a:pt x="703" y="3525"/>
                    <a:pt x="513" y="3335"/>
                  </a:cubicBezTo>
                  <a:cubicBezTo>
                    <a:pt x="334" y="3132"/>
                    <a:pt x="179" y="2882"/>
                    <a:pt x="155" y="2632"/>
                  </a:cubicBezTo>
                  <a:cubicBezTo>
                    <a:pt x="155" y="2501"/>
                    <a:pt x="167" y="2358"/>
                    <a:pt x="275" y="2323"/>
                  </a:cubicBezTo>
                  <a:cubicBezTo>
                    <a:pt x="322" y="2287"/>
                    <a:pt x="358" y="2287"/>
                    <a:pt x="417" y="2287"/>
                  </a:cubicBezTo>
                  <a:cubicBezTo>
                    <a:pt x="465" y="2299"/>
                    <a:pt x="525" y="2335"/>
                    <a:pt x="584" y="2358"/>
                  </a:cubicBezTo>
                  <a:cubicBezTo>
                    <a:pt x="691" y="2418"/>
                    <a:pt x="798" y="2525"/>
                    <a:pt x="929" y="2597"/>
                  </a:cubicBezTo>
                  <a:cubicBezTo>
                    <a:pt x="981" y="2627"/>
                    <a:pt x="1050" y="2658"/>
                    <a:pt x="1130" y="2658"/>
                  </a:cubicBezTo>
                  <a:cubicBezTo>
                    <a:pt x="1142" y="2658"/>
                    <a:pt x="1155" y="2658"/>
                    <a:pt x="1167" y="2656"/>
                  </a:cubicBezTo>
                  <a:cubicBezTo>
                    <a:pt x="1227" y="2656"/>
                    <a:pt x="1251" y="2632"/>
                    <a:pt x="1298" y="2620"/>
                  </a:cubicBezTo>
                  <a:lnTo>
                    <a:pt x="1394" y="2525"/>
                  </a:lnTo>
                  <a:cubicBezTo>
                    <a:pt x="1489" y="2394"/>
                    <a:pt x="1525" y="2239"/>
                    <a:pt x="1572" y="2108"/>
                  </a:cubicBezTo>
                  <a:cubicBezTo>
                    <a:pt x="1596" y="1977"/>
                    <a:pt x="1632" y="1823"/>
                    <a:pt x="1656" y="1692"/>
                  </a:cubicBezTo>
                  <a:cubicBezTo>
                    <a:pt x="1751" y="1132"/>
                    <a:pt x="1810" y="561"/>
                    <a:pt x="1822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4"/>
            <p:cNvSpPr/>
            <p:nvPr/>
          </p:nvSpPr>
          <p:spPr>
            <a:xfrm>
              <a:off x="5897338" y="2220717"/>
              <a:ext cx="51271" cy="28180"/>
            </a:xfrm>
            <a:custGeom>
              <a:avLst/>
              <a:gdLst/>
              <a:ahLst/>
              <a:cxnLst/>
              <a:rect l="l" t="t" r="r" b="b"/>
              <a:pathLst>
                <a:path w="977" h="537" extrusionOk="0">
                  <a:moveTo>
                    <a:pt x="975" y="1"/>
                  </a:moveTo>
                  <a:cubicBezTo>
                    <a:pt x="944" y="1"/>
                    <a:pt x="634" y="180"/>
                    <a:pt x="313" y="180"/>
                  </a:cubicBezTo>
                  <a:cubicBezTo>
                    <a:pt x="206" y="180"/>
                    <a:pt x="99" y="161"/>
                    <a:pt x="0" y="108"/>
                  </a:cubicBezTo>
                  <a:lnTo>
                    <a:pt x="0" y="108"/>
                  </a:lnTo>
                  <a:cubicBezTo>
                    <a:pt x="0" y="108"/>
                    <a:pt x="167" y="537"/>
                    <a:pt x="441" y="537"/>
                  </a:cubicBezTo>
                  <a:cubicBezTo>
                    <a:pt x="703" y="537"/>
                    <a:pt x="929" y="287"/>
                    <a:pt x="976" y="1"/>
                  </a:cubicBezTo>
                  <a:cubicBezTo>
                    <a:pt x="976" y="1"/>
                    <a:pt x="975" y="1"/>
                    <a:pt x="975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4"/>
            <p:cNvSpPr/>
            <p:nvPr/>
          </p:nvSpPr>
          <p:spPr>
            <a:xfrm>
              <a:off x="6150388" y="2175586"/>
              <a:ext cx="111882" cy="56571"/>
            </a:xfrm>
            <a:custGeom>
              <a:avLst/>
              <a:gdLst/>
              <a:ahLst/>
              <a:cxnLst/>
              <a:rect l="l" t="t" r="r" b="b"/>
              <a:pathLst>
                <a:path w="2132" h="1078" extrusionOk="0">
                  <a:moveTo>
                    <a:pt x="975" y="0"/>
                  </a:moveTo>
                  <a:cubicBezTo>
                    <a:pt x="448" y="0"/>
                    <a:pt x="35" y="215"/>
                    <a:pt x="24" y="492"/>
                  </a:cubicBezTo>
                  <a:cubicBezTo>
                    <a:pt x="0" y="790"/>
                    <a:pt x="465" y="1040"/>
                    <a:pt x="1048" y="1075"/>
                  </a:cubicBezTo>
                  <a:cubicBezTo>
                    <a:pt x="1078" y="1077"/>
                    <a:pt x="1107" y="1077"/>
                    <a:pt x="1136" y="1077"/>
                  </a:cubicBezTo>
                  <a:cubicBezTo>
                    <a:pt x="1679" y="1077"/>
                    <a:pt x="2108" y="870"/>
                    <a:pt x="2120" y="587"/>
                  </a:cubicBezTo>
                  <a:cubicBezTo>
                    <a:pt x="2131" y="290"/>
                    <a:pt x="1667" y="28"/>
                    <a:pt x="1096" y="4"/>
                  </a:cubicBezTo>
                  <a:cubicBezTo>
                    <a:pt x="1055" y="1"/>
                    <a:pt x="1014" y="0"/>
                    <a:pt x="975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4"/>
            <p:cNvSpPr/>
            <p:nvPr/>
          </p:nvSpPr>
          <p:spPr>
            <a:xfrm>
              <a:off x="5955431" y="2243860"/>
              <a:ext cx="83754" cy="39411"/>
            </a:xfrm>
            <a:custGeom>
              <a:avLst/>
              <a:gdLst/>
              <a:ahLst/>
              <a:cxnLst/>
              <a:rect l="l" t="t" r="r" b="b"/>
              <a:pathLst>
                <a:path w="1596" h="751" extrusionOk="0">
                  <a:moveTo>
                    <a:pt x="1596" y="1"/>
                  </a:moveTo>
                  <a:lnTo>
                    <a:pt x="1596" y="1"/>
                  </a:lnTo>
                  <a:cubicBezTo>
                    <a:pt x="1382" y="239"/>
                    <a:pt x="1155" y="417"/>
                    <a:pt x="858" y="536"/>
                  </a:cubicBezTo>
                  <a:cubicBezTo>
                    <a:pt x="727" y="572"/>
                    <a:pt x="596" y="620"/>
                    <a:pt x="441" y="632"/>
                  </a:cubicBezTo>
                  <a:cubicBezTo>
                    <a:pt x="370" y="655"/>
                    <a:pt x="298" y="655"/>
                    <a:pt x="227" y="655"/>
                  </a:cubicBezTo>
                  <a:lnTo>
                    <a:pt x="0" y="655"/>
                  </a:lnTo>
                  <a:cubicBezTo>
                    <a:pt x="72" y="679"/>
                    <a:pt x="143" y="715"/>
                    <a:pt x="227" y="727"/>
                  </a:cubicBezTo>
                  <a:cubicBezTo>
                    <a:pt x="298" y="739"/>
                    <a:pt x="381" y="751"/>
                    <a:pt x="465" y="751"/>
                  </a:cubicBezTo>
                  <a:cubicBezTo>
                    <a:pt x="620" y="751"/>
                    <a:pt x="786" y="727"/>
                    <a:pt x="941" y="667"/>
                  </a:cubicBezTo>
                  <a:cubicBezTo>
                    <a:pt x="1084" y="608"/>
                    <a:pt x="1215" y="513"/>
                    <a:pt x="1334" y="393"/>
                  </a:cubicBezTo>
                  <a:cubicBezTo>
                    <a:pt x="1441" y="274"/>
                    <a:pt x="1548" y="143"/>
                    <a:pt x="1596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4"/>
            <p:cNvSpPr/>
            <p:nvPr/>
          </p:nvSpPr>
          <p:spPr>
            <a:xfrm>
              <a:off x="6057921" y="2500058"/>
              <a:ext cx="254936" cy="341156"/>
            </a:xfrm>
            <a:custGeom>
              <a:avLst/>
              <a:gdLst/>
              <a:ahLst/>
              <a:cxnLst/>
              <a:rect l="l" t="t" r="r" b="b"/>
              <a:pathLst>
                <a:path w="4858" h="6501" extrusionOk="0">
                  <a:moveTo>
                    <a:pt x="4370" y="0"/>
                  </a:moveTo>
                  <a:lnTo>
                    <a:pt x="0" y="5632"/>
                  </a:lnTo>
                  <a:cubicBezTo>
                    <a:pt x="0" y="5632"/>
                    <a:pt x="2167" y="6489"/>
                    <a:pt x="2441" y="6501"/>
                  </a:cubicBezTo>
                  <a:cubicBezTo>
                    <a:pt x="2441" y="6501"/>
                    <a:pt x="2442" y="6501"/>
                    <a:pt x="2443" y="6501"/>
                  </a:cubicBezTo>
                  <a:cubicBezTo>
                    <a:pt x="2721" y="6501"/>
                    <a:pt x="4299" y="3719"/>
                    <a:pt x="4858" y="83"/>
                  </a:cubicBezTo>
                  <a:lnTo>
                    <a:pt x="43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4"/>
            <p:cNvSpPr/>
            <p:nvPr/>
          </p:nvSpPr>
          <p:spPr>
            <a:xfrm>
              <a:off x="6057921" y="2504414"/>
              <a:ext cx="254936" cy="336801"/>
            </a:xfrm>
            <a:custGeom>
              <a:avLst/>
              <a:gdLst/>
              <a:ahLst/>
              <a:cxnLst/>
              <a:rect l="l" t="t" r="r" b="b"/>
              <a:pathLst>
                <a:path w="4858" h="6418" extrusionOk="0">
                  <a:moveTo>
                    <a:pt x="4798" y="0"/>
                  </a:moveTo>
                  <a:cubicBezTo>
                    <a:pt x="4229" y="3569"/>
                    <a:pt x="2692" y="6299"/>
                    <a:pt x="2397" y="6299"/>
                  </a:cubicBezTo>
                  <a:cubicBezTo>
                    <a:pt x="2396" y="6299"/>
                    <a:pt x="2394" y="6299"/>
                    <a:pt x="2393" y="6299"/>
                  </a:cubicBezTo>
                  <a:cubicBezTo>
                    <a:pt x="2155" y="6287"/>
                    <a:pt x="500" y="5656"/>
                    <a:pt x="60" y="5477"/>
                  </a:cubicBezTo>
                  <a:lnTo>
                    <a:pt x="0" y="5549"/>
                  </a:lnTo>
                  <a:cubicBezTo>
                    <a:pt x="0" y="5549"/>
                    <a:pt x="2167" y="6406"/>
                    <a:pt x="2441" y="6418"/>
                  </a:cubicBezTo>
                  <a:cubicBezTo>
                    <a:pt x="2441" y="6418"/>
                    <a:pt x="2442" y="6418"/>
                    <a:pt x="2443" y="6418"/>
                  </a:cubicBezTo>
                  <a:cubicBezTo>
                    <a:pt x="2721" y="6418"/>
                    <a:pt x="4299" y="3636"/>
                    <a:pt x="4858" y="0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4"/>
            <p:cNvSpPr/>
            <p:nvPr/>
          </p:nvSpPr>
          <p:spPr>
            <a:xfrm>
              <a:off x="6014154" y="2494391"/>
              <a:ext cx="282486" cy="302480"/>
            </a:xfrm>
            <a:custGeom>
              <a:avLst/>
              <a:gdLst/>
              <a:ahLst/>
              <a:cxnLst/>
              <a:rect l="l" t="t" r="r" b="b"/>
              <a:pathLst>
                <a:path w="5383" h="5764" extrusionOk="0">
                  <a:moveTo>
                    <a:pt x="2921" y="1"/>
                  </a:moveTo>
                  <a:cubicBezTo>
                    <a:pt x="2888" y="1"/>
                    <a:pt x="2870" y="1"/>
                    <a:pt x="2870" y="1"/>
                  </a:cubicBezTo>
                  <a:cubicBezTo>
                    <a:pt x="2870" y="1"/>
                    <a:pt x="1322" y="287"/>
                    <a:pt x="191" y="656"/>
                  </a:cubicBezTo>
                  <a:cubicBezTo>
                    <a:pt x="1" y="2216"/>
                    <a:pt x="251" y="5644"/>
                    <a:pt x="834" y="5764"/>
                  </a:cubicBezTo>
                  <a:cubicBezTo>
                    <a:pt x="1215" y="5728"/>
                    <a:pt x="4525" y="1858"/>
                    <a:pt x="5382" y="168"/>
                  </a:cubicBezTo>
                  <a:cubicBezTo>
                    <a:pt x="4290" y="10"/>
                    <a:pt x="3169" y="1"/>
                    <a:pt x="2921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4"/>
            <p:cNvSpPr/>
            <p:nvPr/>
          </p:nvSpPr>
          <p:spPr>
            <a:xfrm>
              <a:off x="6137898" y="2857434"/>
              <a:ext cx="230586" cy="129934"/>
            </a:xfrm>
            <a:custGeom>
              <a:avLst/>
              <a:gdLst/>
              <a:ahLst/>
              <a:cxnLst/>
              <a:rect l="l" t="t" r="r" b="b"/>
              <a:pathLst>
                <a:path w="4394" h="2476" extrusionOk="0">
                  <a:moveTo>
                    <a:pt x="4393" y="0"/>
                  </a:moveTo>
                  <a:cubicBezTo>
                    <a:pt x="3947" y="1819"/>
                    <a:pt x="2688" y="2234"/>
                    <a:pt x="1632" y="2234"/>
                  </a:cubicBezTo>
                  <a:cubicBezTo>
                    <a:pt x="745" y="2234"/>
                    <a:pt x="1" y="1941"/>
                    <a:pt x="0" y="1941"/>
                  </a:cubicBezTo>
                  <a:lnTo>
                    <a:pt x="0" y="1941"/>
                  </a:lnTo>
                  <a:cubicBezTo>
                    <a:pt x="860" y="2323"/>
                    <a:pt x="1552" y="2475"/>
                    <a:pt x="2108" y="2475"/>
                  </a:cubicBezTo>
                  <a:cubicBezTo>
                    <a:pt x="4347" y="2475"/>
                    <a:pt x="4393" y="1"/>
                    <a:pt x="4393" y="0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4"/>
            <p:cNvSpPr/>
            <p:nvPr/>
          </p:nvSpPr>
          <p:spPr>
            <a:xfrm>
              <a:off x="5764883" y="1723592"/>
              <a:ext cx="680423" cy="443487"/>
            </a:xfrm>
            <a:custGeom>
              <a:avLst/>
              <a:gdLst/>
              <a:ahLst/>
              <a:cxnLst/>
              <a:rect l="l" t="t" r="r" b="b"/>
              <a:pathLst>
                <a:path w="12966" h="8451" extrusionOk="0">
                  <a:moveTo>
                    <a:pt x="6341" y="1"/>
                  </a:moveTo>
                  <a:cubicBezTo>
                    <a:pt x="4877" y="1"/>
                    <a:pt x="3424" y="378"/>
                    <a:pt x="2405" y="1175"/>
                  </a:cubicBezTo>
                  <a:cubicBezTo>
                    <a:pt x="0" y="3068"/>
                    <a:pt x="500" y="6914"/>
                    <a:pt x="500" y="6914"/>
                  </a:cubicBezTo>
                  <a:cubicBezTo>
                    <a:pt x="3715" y="6438"/>
                    <a:pt x="7810" y="3747"/>
                    <a:pt x="7811" y="3747"/>
                  </a:cubicBezTo>
                  <a:lnTo>
                    <a:pt x="7811" y="3747"/>
                  </a:lnTo>
                  <a:cubicBezTo>
                    <a:pt x="6989" y="8081"/>
                    <a:pt x="12371" y="8450"/>
                    <a:pt x="12371" y="8450"/>
                  </a:cubicBezTo>
                  <a:cubicBezTo>
                    <a:pt x="12371" y="8450"/>
                    <a:pt x="12966" y="4283"/>
                    <a:pt x="11323" y="2021"/>
                  </a:cubicBezTo>
                  <a:cubicBezTo>
                    <a:pt x="10379" y="712"/>
                    <a:pt x="8351" y="1"/>
                    <a:pt x="6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4"/>
            <p:cNvSpPr/>
            <p:nvPr/>
          </p:nvSpPr>
          <p:spPr>
            <a:xfrm>
              <a:off x="5871099" y="3311790"/>
              <a:ext cx="627316" cy="1339278"/>
            </a:xfrm>
            <a:custGeom>
              <a:avLst/>
              <a:gdLst/>
              <a:ahLst/>
              <a:cxnLst/>
              <a:rect l="l" t="t" r="r" b="b"/>
              <a:pathLst>
                <a:path w="11954" h="25521" extrusionOk="0">
                  <a:moveTo>
                    <a:pt x="3429" y="0"/>
                  </a:moveTo>
                  <a:cubicBezTo>
                    <a:pt x="2589" y="0"/>
                    <a:pt x="1922" y="238"/>
                    <a:pt x="1584" y="844"/>
                  </a:cubicBezTo>
                  <a:cubicBezTo>
                    <a:pt x="0" y="3665"/>
                    <a:pt x="2560" y="22275"/>
                    <a:pt x="3870" y="25251"/>
                  </a:cubicBezTo>
                  <a:cubicBezTo>
                    <a:pt x="4357" y="25453"/>
                    <a:pt x="4810" y="25521"/>
                    <a:pt x="5198" y="25521"/>
                  </a:cubicBezTo>
                  <a:cubicBezTo>
                    <a:pt x="6005" y="25521"/>
                    <a:pt x="6537" y="25228"/>
                    <a:pt x="6537" y="25228"/>
                  </a:cubicBezTo>
                  <a:cubicBezTo>
                    <a:pt x="6668" y="14417"/>
                    <a:pt x="6668" y="7059"/>
                    <a:pt x="6668" y="7059"/>
                  </a:cubicBezTo>
                  <a:cubicBezTo>
                    <a:pt x="6668" y="7059"/>
                    <a:pt x="6713" y="7060"/>
                    <a:pt x="6794" y="7060"/>
                  </a:cubicBezTo>
                  <a:cubicBezTo>
                    <a:pt x="7328" y="7060"/>
                    <a:pt x="9419" y="7015"/>
                    <a:pt x="10370" y="6332"/>
                  </a:cubicBezTo>
                  <a:cubicBezTo>
                    <a:pt x="11478" y="5547"/>
                    <a:pt x="11954" y="3225"/>
                    <a:pt x="11954" y="3225"/>
                  </a:cubicBezTo>
                  <a:cubicBezTo>
                    <a:pt x="11954" y="3225"/>
                    <a:pt x="6521" y="0"/>
                    <a:pt x="3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4"/>
            <p:cNvSpPr/>
            <p:nvPr/>
          </p:nvSpPr>
          <p:spPr>
            <a:xfrm>
              <a:off x="6337577" y="3468490"/>
              <a:ext cx="92150" cy="77247"/>
            </a:xfrm>
            <a:custGeom>
              <a:avLst/>
              <a:gdLst/>
              <a:ahLst/>
              <a:cxnLst/>
              <a:rect l="l" t="t" r="r" b="b"/>
              <a:pathLst>
                <a:path w="1756" h="1472" extrusionOk="0">
                  <a:moveTo>
                    <a:pt x="219" y="1"/>
                  </a:moveTo>
                  <a:cubicBezTo>
                    <a:pt x="219" y="1"/>
                    <a:pt x="1" y="1472"/>
                    <a:pt x="860" y="1472"/>
                  </a:cubicBezTo>
                  <a:cubicBezTo>
                    <a:pt x="1080" y="1472"/>
                    <a:pt x="1371" y="1375"/>
                    <a:pt x="1755" y="1132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4"/>
            <p:cNvSpPr/>
            <p:nvPr/>
          </p:nvSpPr>
          <p:spPr>
            <a:xfrm>
              <a:off x="6164137" y="3563475"/>
              <a:ext cx="160634" cy="1006623"/>
            </a:xfrm>
            <a:custGeom>
              <a:avLst/>
              <a:gdLst/>
              <a:ahLst/>
              <a:cxnLst/>
              <a:rect l="l" t="t" r="r" b="b"/>
              <a:pathLst>
                <a:path w="3061" h="19182" fill="none" extrusionOk="0">
                  <a:moveTo>
                    <a:pt x="3060" y="0"/>
                  </a:moveTo>
                  <a:cubicBezTo>
                    <a:pt x="3060" y="0"/>
                    <a:pt x="1405" y="227"/>
                    <a:pt x="0" y="0"/>
                  </a:cubicBezTo>
                  <a:cubicBezTo>
                    <a:pt x="0" y="0"/>
                    <a:pt x="679" y="16122"/>
                    <a:pt x="500" y="19181"/>
                  </a:cubicBezTo>
                </a:path>
              </a:pathLst>
            </a:custGeom>
            <a:solidFill>
              <a:schemeClr val="lt1"/>
            </a:solidFill>
            <a:ln w="3875" cap="flat" cmpd="sng">
              <a:solidFill>
                <a:srgbClr val="D1E0E5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4"/>
            <p:cNvSpPr/>
            <p:nvPr/>
          </p:nvSpPr>
          <p:spPr>
            <a:xfrm>
              <a:off x="5090067" y="4557569"/>
              <a:ext cx="371173" cy="169975"/>
            </a:xfrm>
            <a:custGeom>
              <a:avLst/>
              <a:gdLst/>
              <a:ahLst/>
              <a:cxnLst/>
              <a:rect l="l" t="t" r="r" b="b"/>
              <a:pathLst>
                <a:path w="7073" h="3239" extrusionOk="0">
                  <a:moveTo>
                    <a:pt x="191" y="0"/>
                  </a:moveTo>
                  <a:lnTo>
                    <a:pt x="0" y="715"/>
                  </a:lnTo>
                  <a:lnTo>
                    <a:pt x="6811" y="3239"/>
                  </a:lnTo>
                  <a:cubicBezTo>
                    <a:pt x="6811" y="3239"/>
                    <a:pt x="7073" y="1941"/>
                    <a:pt x="7073" y="572"/>
                  </a:cubicBezTo>
                  <a:lnTo>
                    <a:pt x="4465" y="346"/>
                  </a:lnTo>
                  <a:cubicBezTo>
                    <a:pt x="4465" y="346"/>
                    <a:pt x="3838" y="586"/>
                    <a:pt x="2852" y="586"/>
                  </a:cubicBezTo>
                  <a:cubicBezTo>
                    <a:pt x="2125" y="586"/>
                    <a:pt x="1202" y="455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4"/>
            <p:cNvSpPr/>
            <p:nvPr/>
          </p:nvSpPr>
          <p:spPr>
            <a:xfrm>
              <a:off x="6373420" y="2526297"/>
              <a:ext cx="79398" cy="443015"/>
            </a:xfrm>
            <a:custGeom>
              <a:avLst/>
              <a:gdLst/>
              <a:ahLst/>
              <a:cxnLst/>
              <a:rect l="l" t="t" r="r" b="b"/>
              <a:pathLst>
                <a:path w="1513" h="8442" extrusionOk="0">
                  <a:moveTo>
                    <a:pt x="263" y="0"/>
                  </a:moveTo>
                  <a:lnTo>
                    <a:pt x="263" y="0"/>
                  </a:lnTo>
                  <a:cubicBezTo>
                    <a:pt x="191" y="1596"/>
                    <a:pt x="1" y="7442"/>
                    <a:pt x="1084" y="8442"/>
                  </a:cubicBezTo>
                  <a:cubicBezTo>
                    <a:pt x="1013" y="7751"/>
                    <a:pt x="965" y="7215"/>
                    <a:pt x="965" y="6965"/>
                  </a:cubicBezTo>
                  <a:cubicBezTo>
                    <a:pt x="953" y="5537"/>
                    <a:pt x="1513" y="965"/>
                    <a:pt x="513" y="167"/>
                  </a:cubicBezTo>
                  <a:cubicBezTo>
                    <a:pt x="441" y="107"/>
                    <a:pt x="370" y="60"/>
                    <a:pt x="263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4"/>
            <p:cNvSpPr/>
            <p:nvPr/>
          </p:nvSpPr>
          <p:spPr>
            <a:xfrm>
              <a:off x="6037297" y="2841743"/>
              <a:ext cx="15009" cy="21988"/>
            </a:xfrm>
            <a:custGeom>
              <a:avLst/>
              <a:gdLst/>
              <a:ahLst/>
              <a:cxnLst/>
              <a:rect l="l" t="t" r="r" b="b"/>
              <a:pathLst>
                <a:path w="286" h="419" extrusionOk="0">
                  <a:moveTo>
                    <a:pt x="164" y="1"/>
                  </a:moveTo>
                  <a:cubicBezTo>
                    <a:pt x="161" y="1"/>
                    <a:pt x="158" y="1"/>
                    <a:pt x="155" y="2"/>
                  </a:cubicBezTo>
                  <a:cubicBezTo>
                    <a:pt x="60" y="2"/>
                    <a:pt x="0" y="97"/>
                    <a:pt x="0" y="216"/>
                  </a:cubicBezTo>
                  <a:cubicBezTo>
                    <a:pt x="0" y="335"/>
                    <a:pt x="72" y="419"/>
                    <a:pt x="155" y="419"/>
                  </a:cubicBezTo>
                  <a:cubicBezTo>
                    <a:pt x="226" y="419"/>
                    <a:pt x="286" y="335"/>
                    <a:pt x="286" y="216"/>
                  </a:cubicBezTo>
                  <a:cubicBezTo>
                    <a:pt x="286" y="103"/>
                    <a:pt x="222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4"/>
            <p:cNvSpPr/>
            <p:nvPr/>
          </p:nvSpPr>
          <p:spPr>
            <a:xfrm>
              <a:off x="6021029" y="2969895"/>
              <a:ext cx="15061" cy="21936"/>
            </a:xfrm>
            <a:custGeom>
              <a:avLst/>
              <a:gdLst/>
              <a:ahLst/>
              <a:cxnLst/>
              <a:rect l="l" t="t" r="r" b="b"/>
              <a:pathLst>
                <a:path w="287" h="418" extrusionOk="0">
                  <a:moveTo>
                    <a:pt x="143" y="1"/>
                  </a:moveTo>
                  <a:cubicBezTo>
                    <a:pt x="60" y="1"/>
                    <a:pt x="1" y="96"/>
                    <a:pt x="1" y="215"/>
                  </a:cubicBezTo>
                  <a:cubicBezTo>
                    <a:pt x="1" y="334"/>
                    <a:pt x="72" y="417"/>
                    <a:pt x="143" y="417"/>
                  </a:cubicBezTo>
                  <a:cubicBezTo>
                    <a:pt x="227" y="417"/>
                    <a:pt x="286" y="334"/>
                    <a:pt x="286" y="215"/>
                  </a:cubicBezTo>
                  <a:cubicBezTo>
                    <a:pt x="286" y="96"/>
                    <a:pt x="239" y="1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4"/>
            <p:cNvSpPr/>
            <p:nvPr/>
          </p:nvSpPr>
          <p:spPr>
            <a:xfrm>
              <a:off x="6012895" y="3125440"/>
              <a:ext cx="15061" cy="21936"/>
            </a:xfrm>
            <a:custGeom>
              <a:avLst/>
              <a:gdLst/>
              <a:ahLst/>
              <a:cxnLst/>
              <a:rect l="l" t="t" r="r" b="b"/>
              <a:pathLst>
                <a:path w="287" h="418" extrusionOk="0">
                  <a:moveTo>
                    <a:pt x="168" y="0"/>
                  </a:moveTo>
                  <a:cubicBezTo>
                    <a:pt x="164" y="0"/>
                    <a:pt x="160" y="1"/>
                    <a:pt x="156" y="1"/>
                  </a:cubicBezTo>
                  <a:cubicBezTo>
                    <a:pt x="60" y="1"/>
                    <a:pt x="1" y="85"/>
                    <a:pt x="1" y="204"/>
                  </a:cubicBezTo>
                  <a:cubicBezTo>
                    <a:pt x="1" y="323"/>
                    <a:pt x="84" y="418"/>
                    <a:pt x="156" y="418"/>
                  </a:cubicBezTo>
                  <a:cubicBezTo>
                    <a:pt x="227" y="418"/>
                    <a:pt x="287" y="323"/>
                    <a:pt x="287" y="204"/>
                  </a:cubicBezTo>
                  <a:cubicBezTo>
                    <a:pt x="287" y="91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A5D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4"/>
            <p:cNvSpPr/>
            <p:nvPr/>
          </p:nvSpPr>
          <p:spPr>
            <a:xfrm>
              <a:off x="6012895" y="3276052"/>
              <a:ext cx="15061" cy="21936"/>
            </a:xfrm>
            <a:custGeom>
              <a:avLst/>
              <a:gdLst/>
              <a:ahLst/>
              <a:cxnLst/>
              <a:rect l="l" t="t" r="r" b="b"/>
              <a:pathLst>
                <a:path w="287" h="418" extrusionOk="0">
                  <a:moveTo>
                    <a:pt x="156" y="1"/>
                  </a:moveTo>
                  <a:cubicBezTo>
                    <a:pt x="60" y="1"/>
                    <a:pt x="1" y="96"/>
                    <a:pt x="1" y="215"/>
                  </a:cubicBezTo>
                  <a:cubicBezTo>
                    <a:pt x="1" y="334"/>
                    <a:pt x="84" y="417"/>
                    <a:pt x="156" y="417"/>
                  </a:cubicBezTo>
                  <a:cubicBezTo>
                    <a:pt x="227" y="417"/>
                    <a:pt x="287" y="334"/>
                    <a:pt x="287" y="215"/>
                  </a:cubicBezTo>
                  <a:cubicBezTo>
                    <a:pt x="287" y="108"/>
                    <a:pt x="227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4"/>
            <p:cNvSpPr/>
            <p:nvPr/>
          </p:nvSpPr>
          <p:spPr>
            <a:xfrm>
              <a:off x="5624924" y="2526297"/>
              <a:ext cx="902246" cy="634191"/>
            </a:xfrm>
            <a:custGeom>
              <a:avLst/>
              <a:gdLst/>
              <a:ahLst/>
              <a:cxnLst/>
              <a:rect l="l" t="t" r="r" b="b"/>
              <a:pathLst>
                <a:path w="17193" h="12085" extrusionOk="0">
                  <a:moveTo>
                    <a:pt x="14526" y="0"/>
                  </a:moveTo>
                  <a:cubicBezTo>
                    <a:pt x="14241" y="819"/>
                    <a:pt x="14465" y="2858"/>
                    <a:pt x="14478" y="2858"/>
                  </a:cubicBezTo>
                  <a:cubicBezTo>
                    <a:pt x="14478" y="2858"/>
                    <a:pt x="14478" y="2858"/>
                    <a:pt x="14478" y="2858"/>
                  </a:cubicBezTo>
                  <a:lnTo>
                    <a:pt x="14478" y="2858"/>
                  </a:lnTo>
                  <a:cubicBezTo>
                    <a:pt x="13895" y="3691"/>
                    <a:pt x="10299" y="9918"/>
                    <a:pt x="10299" y="9918"/>
                  </a:cubicBezTo>
                  <a:cubicBezTo>
                    <a:pt x="6668" y="10347"/>
                    <a:pt x="0" y="12085"/>
                    <a:pt x="0" y="12085"/>
                  </a:cubicBezTo>
                  <a:lnTo>
                    <a:pt x="11085" y="12085"/>
                  </a:lnTo>
                  <a:cubicBezTo>
                    <a:pt x="16407" y="8323"/>
                    <a:pt x="17193" y="3012"/>
                    <a:pt x="16645" y="1965"/>
                  </a:cubicBezTo>
                  <a:cubicBezTo>
                    <a:pt x="16085" y="941"/>
                    <a:pt x="14526" y="0"/>
                    <a:pt x="14526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4"/>
            <p:cNvSpPr/>
            <p:nvPr/>
          </p:nvSpPr>
          <p:spPr>
            <a:xfrm>
              <a:off x="4291560" y="3161073"/>
              <a:ext cx="2033188" cy="127520"/>
            </a:xfrm>
            <a:custGeom>
              <a:avLst/>
              <a:gdLst/>
              <a:ahLst/>
              <a:cxnLst/>
              <a:rect l="l" t="t" r="r" b="b"/>
              <a:pathLst>
                <a:path w="38744" h="2430" extrusionOk="0">
                  <a:moveTo>
                    <a:pt x="0" y="1"/>
                  </a:moveTo>
                  <a:lnTo>
                    <a:pt x="333" y="2430"/>
                  </a:lnTo>
                  <a:lnTo>
                    <a:pt x="38422" y="1846"/>
                  </a:lnTo>
                  <a:lnTo>
                    <a:pt x="38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4"/>
            <p:cNvSpPr/>
            <p:nvPr/>
          </p:nvSpPr>
          <p:spPr>
            <a:xfrm>
              <a:off x="5856720" y="3161073"/>
              <a:ext cx="468047" cy="104430"/>
            </a:xfrm>
            <a:custGeom>
              <a:avLst/>
              <a:gdLst/>
              <a:ahLst/>
              <a:cxnLst/>
              <a:rect l="l" t="t" r="r" b="b"/>
              <a:pathLst>
                <a:path w="8919" h="1990" extrusionOk="0">
                  <a:moveTo>
                    <a:pt x="0" y="1"/>
                  </a:moveTo>
                  <a:lnTo>
                    <a:pt x="334" y="1989"/>
                  </a:lnTo>
                  <a:lnTo>
                    <a:pt x="8597" y="1846"/>
                  </a:lnTo>
                  <a:lnTo>
                    <a:pt x="8918" y="1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4"/>
            <p:cNvSpPr/>
            <p:nvPr/>
          </p:nvSpPr>
          <p:spPr>
            <a:xfrm>
              <a:off x="4349653" y="3287283"/>
              <a:ext cx="115660" cy="1575847"/>
            </a:xfrm>
            <a:custGeom>
              <a:avLst/>
              <a:gdLst/>
              <a:ahLst/>
              <a:cxnLst/>
              <a:rect l="l" t="t" r="r" b="b"/>
              <a:pathLst>
                <a:path w="2204" h="30029" extrusionOk="0">
                  <a:moveTo>
                    <a:pt x="0" y="1"/>
                  </a:moveTo>
                  <a:lnTo>
                    <a:pt x="1512" y="30028"/>
                  </a:lnTo>
                  <a:lnTo>
                    <a:pt x="2203" y="30028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4"/>
            <p:cNvSpPr/>
            <p:nvPr/>
          </p:nvSpPr>
          <p:spPr>
            <a:xfrm>
              <a:off x="5791122" y="3264192"/>
              <a:ext cx="134342" cy="1650785"/>
            </a:xfrm>
            <a:custGeom>
              <a:avLst/>
              <a:gdLst/>
              <a:ahLst/>
              <a:cxnLst/>
              <a:rect l="l" t="t" r="r" b="b"/>
              <a:pathLst>
                <a:path w="2560" h="31457" extrusionOk="0">
                  <a:moveTo>
                    <a:pt x="2167" y="0"/>
                  </a:moveTo>
                  <a:lnTo>
                    <a:pt x="0" y="36"/>
                  </a:lnTo>
                  <a:lnTo>
                    <a:pt x="1869" y="31457"/>
                  </a:lnTo>
                  <a:lnTo>
                    <a:pt x="2560" y="3145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4"/>
            <p:cNvSpPr/>
            <p:nvPr/>
          </p:nvSpPr>
          <p:spPr>
            <a:xfrm>
              <a:off x="6217875" y="3257948"/>
              <a:ext cx="89999" cy="1657030"/>
            </a:xfrm>
            <a:custGeom>
              <a:avLst/>
              <a:gdLst/>
              <a:ahLst/>
              <a:cxnLst/>
              <a:rect l="l" t="t" r="r" b="b"/>
              <a:pathLst>
                <a:path w="1715" h="31576" extrusionOk="0">
                  <a:moveTo>
                    <a:pt x="1715" y="0"/>
                  </a:moveTo>
                  <a:lnTo>
                    <a:pt x="0" y="36"/>
                  </a:lnTo>
                  <a:lnTo>
                    <a:pt x="655" y="31576"/>
                  </a:lnTo>
                  <a:lnTo>
                    <a:pt x="1500" y="31576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4"/>
            <p:cNvSpPr/>
            <p:nvPr/>
          </p:nvSpPr>
          <p:spPr>
            <a:xfrm>
              <a:off x="4656440" y="2459440"/>
              <a:ext cx="890386" cy="701677"/>
            </a:xfrm>
            <a:custGeom>
              <a:avLst/>
              <a:gdLst/>
              <a:ahLst/>
              <a:cxnLst/>
              <a:rect l="l" t="t" r="r" b="b"/>
              <a:pathLst>
                <a:path w="16967" h="13371" extrusionOk="0">
                  <a:moveTo>
                    <a:pt x="16967" y="0"/>
                  </a:moveTo>
                  <a:lnTo>
                    <a:pt x="0" y="2203"/>
                  </a:lnTo>
                  <a:lnTo>
                    <a:pt x="2489" y="13371"/>
                  </a:lnTo>
                  <a:lnTo>
                    <a:pt x="16967" y="13371"/>
                  </a:lnTo>
                  <a:lnTo>
                    <a:pt x="169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4"/>
            <p:cNvSpPr/>
            <p:nvPr/>
          </p:nvSpPr>
          <p:spPr>
            <a:xfrm>
              <a:off x="4656440" y="2459440"/>
              <a:ext cx="890386" cy="701677"/>
            </a:xfrm>
            <a:custGeom>
              <a:avLst/>
              <a:gdLst/>
              <a:ahLst/>
              <a:cxnLst/>
              <a:rect l="l" t="t" r="r" b="b"/>
              <a:pathLst>
                <a:path w="16967" h="13371" extrusionOk="0">
                  <a:moveTo>
                    <a:pt x="16967" y="0"/>
                  </a:moveTo>
                  <a:lnTo>
                    <a:pt x="0" y="2203"/>
                  </a:lnTo>
                  <a:lnTo>
                    <a:pt x="0" y="2215"/>
                  </a:lnTo>
                  <a:lnTo>
                    <a:pt x="16121" y="131"/>
                  </a:lnTo>
                  <a:lnTo>
                    <a:pt x="16121" y="13371"/>
                  </a:lnTo>
                  <a:lnTo>
                    <a:pt x="16967" y="13371"/>
                  </a:lnTo>
                  <a:lnTo>
                    <a:pt x="16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4"/>
            <p:cNvSpPr/>
            <p:nvPr/>
          </p:nvSpPr>
          <p:spPr>
            <a:xfrm>
              <a:off x="5546784" y="3115469"/>
              <a:ext cx="462432" cy="45655"/>
            </a:xfrm>
            <a:custGeom>
              <a:avLst/>
              <a:gdLst/>
              <a:ahLst/>
              <a:cxnLst/>
              <a:rect l="l" t="t" r="r" b="b"/>
              <a:pathLst>
                <a:path w="8812" h="870" extrusionOk="0">
                  <a:moveTo>
                    <a:pt x="1" y="1"/>
                  </a:moveTo>
                  <a:lnTo>
                    <a:pt x="1" y="870"/>
                  </a:lnTo>
                  <a:lnTo>
                    <a:pt x="8811" y="870"/>
                  </a:lnTo>
                  <a:lnTo>
                    <a:pt x="8811" y="6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4"/>
            <p:cNvSpPr/>
            <p:nvPr/>
          </p:nvSpPr>
          <p:spPr>
            <a:xfrm>
              <a:off x="4962598" y="2793726"/>
              <a:ext cx="165619" cy="123742"/>
            </a:xfrm>
            <a:custGeom>
              <a:avLst/>
              <a:gdLst/>
              <a:ahLst/>
              <a:cxnLst/>
              <a:rect l="l" t="t" r="r" b="b"/>
              <a:pathLst>
                <a:path w="3156" h="2358" extrusionOk="0">
                  <a:moveTo>
                    <a:pt x="3025" y="0"/>
                  </a:moveTo>
                  <a:lnTo>
                    <a:pt x="0" y="476"/>
                  </a:lnTo>
                  <a:lnTo>
                    <a:pt x="334" y="2226"/>
                  </a:lnTo>
                  <a:lnTo>
                    <a:pt x="3156" y="2357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4"/>
            <p:cNvSpPr/>
            <p:nvPr/>
          </p:nvSpPr>
          <p:spPr>
            <a:xfrm>
              <a:off x="5237531" y="745557"/>
              <a:ext cx="667934" cy="787950"/>
            </a:xfrm>
            <a:custGeom>
              <a:avLst/>
              <a:gdLst/>
              <a:ahLst/>
              <a:cxnLst/>
              <a:rect l="l" t="t" r="r" b="b"/>
              <a:pathLst>
                <a:path w="12728" h="15015" extrusionOk="0">
                  <a:moveTo>
                    <a:pt x="12728" y="0"/>
                  </a:moveTo>
                  <a:lnTo>
                    <a:pt x="0" y="405"/>
                  </a:lnTo>
                  <a:lnTo>
                    <a:pt x="786" y="14931"/>
                  </a:lnTo>
                  <a:lnTo>
                    <a:pt x="12299" y="15014"/>
                  </a:lnTo>
                  <a:lnTo>
                    <a:pt x="12728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4"/>
            <p:cNvSpPr/>
            <p:nvPr/>
          </p:nvSpPr>
          <p:spPr>
            <a:xfrm>
              <a:off x="5259361" y="710554"/>
              <a:ext cx="667986" cy="787950"/>
            </a:xfrm>
            <a:custGeom>
              <a:avLst/>
              <a:gdLst/>
              <a:ahLst/>
              <a:cxnLst/>
              <a:rect l="l" t="t" r="r" b="b"/>
              <a:pathLst>
                <a:path w="12729" h="15015" extrusionOk="0">
                  <a:moveTo>
                    <a:pt x="12729" y="1"/>
                  </a:moveTo>
                  <a:lnTo>
                    <a:pt x="1" y="405"/>
                  </a:lnTo>
                  <a:lnTo>
                    <a:pt x="787" y="14931"/>
                  </a:lnTo>
                  <a:lnTo>
                    <a:pt x="12300" y="15014"/>
                  </a:lnTo>
                  <a:lnTo>
                    <a:pt x="127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4"/>
            <p:cNvSpPr/>
            <p:nvPr/>
          </p:nvSpPr>
          <p:spPr>
            <a:xfrm>
              <a:off x="5348732" y="886776"/>
              <a:ext cx="497382" cy="368654"/>
            </a:xfrm>
            <a:custGeom>
              <a:avLst/>
              <a:gdLst/>
              <a:ahLst/>
              <a:cxnLst/>
              <a:rect l="l" t="t" r="r" b="b"/>
              <a:pathLst>
                <a:path w="9478" h="7025" fill="none" extrusionOk="0">
                  <a:moveTo>
                    <a:pt x="0" y="6572"/>
                  </a:moveTo>
                  <a:lnTo>
                    <a:pt x="1108" y="4810"/>
                  </a:lnTo>
                  <a:lnTo>
                    <a:pt x="2656" y="7025"/>
                  </a:lnTo>
                  <a:lnTo>
                    <a:pt x="4656" y="4441"/>
                  </a:lnTo>
                  <a:lnTo>
                    <a:pt x="5573" y="4810"/>
                  </a:lnTo>
                  <a:lnTo>
                    <a:pt x="6787" y="2620"/>
                  </a:lnTo>
                  <a:lnTo>
                    <a:pt x="8156" y="3513"/>
                  </a:lnTo>
                  <a:lnTo>
                    <a:pt x="9478" y="0"/>
                  </a:lnTo>
                </a:path>
              </a:pathLst>
            </a:custGeom>
            <a:noFill/>
            <a:ln w="3875" cap="flat" cmpd="sng">
              <a:solidFill>
                <a:schemeClr val="accent4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4"/>
            <p:cNvSpPr/>
            <p:nvPr/>
          </p:nvSpPr>
          <p:spPr>
            <a:xfrm>
              <a:off x="5333723" y="886776"/>
              <a:ext cx="478647" cy="516746"/>
            </a:xfrm>
            <a:custGeom>
              <a:avLst/>
              <a:gdLst/>
              <a:ahLst/>
              <a:cxnLst/>
              <a:rect l="l" t="t" r="r" b="b"/>
              <a:pathLst>
                <a:path w="9121" h="9847" fill="none" extrusionOk="0">
                  <a:moveTo>
                    <a:pt x="1" y="0"/>
                  </a:moveTo>
                  <a:lnTo>
                    <a:pt x="441" y="9644"/>
                  </a:lnTo>
                  <a:lnTo>
                    <a:pt x="9121" y="9847"/>
                  </a:lnTo>
                </a:path>
              </a:pathLst>
            </a:custGeom>
            <a:noFill/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4"/>
            <p:cNvSpPr/>
            <p:nvPr/>
          </p:nvSpPr>
          <p:spPr>
            <a:xfrm>
              <a:off x="5867950" y="749913"/>
              <a:ext cx="28180" cy="28180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3" y="1"/>
                  </a:moveTo>
                  <a:cubicBezTo>
                    <a:pt x="120" y="1"/>
                    <a:pt x="1" y="132"/>
                    <a:pt x="1" y="275"/>
                  </a:cubicBezTo>
                  <a:cubicBezTo>
                    <a:pt x="1" y="417"/>
                    <a:pt x="120" y="537"/>
                    <a:pt x="263" y="537"/>
                  </a:cubicBezTo>
                  <a:cubicBezTo>
                    <a:pt x="417" y="537"/>
                    <a:pt x="536" y="417"/>
                    <a:pt x="536" y="275"/>
                  </a:cubicBezTo>
                  <a:cubicBezTo>
                    <a:pt x="536" y="132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4"/>
            <p:cNvSpPr/>
            <p:nvPr/>
          </p:nvSpPr>
          <p:spPr>
            <a:xfrm>
              <a:off x="5297513" y="777411"/>
              <a:ext cx="28128" cy="28180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74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4"/>
            <p:cNvSpPr/>
            <p:nvPr/>
          </p:nvSpPr>
          <p:spPr>
            <a:xfrm>
              <a:off x="4349653" y="3287283"/>
              <a:ext cx="93148" cy="72576"/>
            </a:xfrm>
            <a:custGeom>
              <a:avLst/>
              <a:gdLst/>
              <a:ahLst/>
              <a:cxnLst/>
              <a:rect l="l" t="t" r="r" b="b"/>
              <a:pathLst>
                <a:path w="1775" h="1383" extrusionOk="0">
                  <a:moveTo>
                    <a:pt x="1751" y="1"/>
                  </a:moveTo>
                  <a:lnTo>
                    <a:pt x="0" y="25"/>
                  </a:lnTo>
                  <a:lnTo>
                    <a:pt x="24" y="572"/>
                  </a:lnTo>
                  <a:lnTo>
                    <a:pt x="1774" y="1382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4"/>
            <p:cNvSpPr/>
            <p:nvPr/>
          </p:nvSpPr>
          <p:spPr>
            <a:xfrm>
              <a:off x="5259361" y="3272956"/>
              <a:ext cx="83177" cy="208073"/>
            </a:xfrm>
            <a:custGeom>
              <a:avLst/>
              <a:gdLst/>
              <a:ahLst/>
              <a:cxnLst/>
              <a:rect l="l" t="t" r="r" b="b"/>
              <a:pathLst>
                <a:path w="1585" h="3965" extrusionOk="0">
                  <a:moveTo>
                    <a:pt x="1" y="36"/>
                  </a:moveTo>
                  <a:lnTo>
                    <a:pt x="1584" y="0"/>
                  </a:lnTo>
                  <a:lnTo>
                    <a:pt x="1489" y="3965"/>
                  </a:lnTo>
                  <a:lnTo>
                    <a:pt x="37" y="3346"/>
                  </a:ln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4"/>
          <p:cNvGrpSpPr/>
          <p:nvPr/>
        </p:nvGrpSpPr>
        <p:grpSpPr>
          <a:xfrm>
            <a:off x="6590839" y="1310676"/>
            <a:ext cx="245668" cy="172725"/>
            <a:chOff x="3386036" y="1746339"/>
            <a:chExt cx="397907" cy="279762"/>
          </a:xfrm>
        </p:grpSpPr>
        <p:sp>
          <p:nvSpPr>
            <p:cNvPr id="1751" name="Google Shape;1751;p54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4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31102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49"/>
          <p:cNvSpPr/>
          <p:nvPr/>
        </p:nvSpPr>
        <p:spPr>
          <a:xfrm>
            <a:off x="1920240" y="450251"/>
            <a:ext cx="5846064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171" name="Google Shape;1171;p49"/>
          <p:cNvSpPr txBox="1">
            <a:spLocks noGrp="1"/>
          </p:cNvSpPr>
          <p:nvPr>
            <p:ph type="title"/>
          </p:nvPr>
        </p:nvSpPr>
        <p:spPr>
          <a:xfrm>
            <a:off x="2128828" y="463311"/>
            <a:ext cx="4729812" cy="4538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Software Requirements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963440-F001-4CAB-AAAE-D1D4365E1FA5}"/>
              </a:ext>
            </a:extLst>
          </p:cNvPr>
          <p:cNvSpPr txBox="1"/>
          <p:nvPr/>
        </p:nvSpPr>
        <p:spPr>
          <a:xfrm>
            <a:off x="546513" y="930183"/>
            <a:ext cx="7656576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elational database management system (RDBMS) based on Structured Query Language (SQL) that is supported by Oracle (SQL). 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mploys a client-server architecture</a:t>
            </a:r>
            <a:endParaRPr lang="en-US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vailable as a stand-alone software for usage in a client-server networked environment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vailable for Linux, UNIX, and Windows, among other operating systems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ightweight but powerful source code editor from Microsoft that runs on desktop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Includes built-in support for JavaScript, TypeScript, and Node.js</a:t>
            </a:r>
            <a:endParaRPr lang="en-US" b="1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nables users to access one or more folders, which may subsequently be stored in workspaces for future use</a:t>
            </a:r>
            <a:endParaRPr lang="en-US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build repositories as well as perform push and pull requests.</a:t>
            </a:r>
            <a:endParaRPr lang="en-IN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27106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50"/>
          <p:cNvSpPr/>
          <p:nvPr/>
        </p:nvSpPr>
        <p:spPr>
          <a:xfrm flipH="1">
            <a:off x="495243" y="445025"/>
            <a:ext cx="3826782" cy="572700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1309" name="Google Shape;1309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Database</a:t>
            </a:r>
            <a:endParaRPr sz="3200" dirty="0"/>
          </a:p>
        </p:txBody>
      </p:sp>
      <p:sp>
        <p:nvSpPr>
          <p:cNvPr id="119" name="Google Shape;702;p37">
            <a:extLst>
              <a:ext uri="{FF2B5EF4-FFF2-40B4-BE49-F238E27FC236}">
                <a16:creationId xmlns:a16="http://schemas.microsoft.com/office/drawing/2014/main" id="{D703C532-714F-4701-AD89-165F13C9E0C9}"/>
              </a:ext>
            </a:extLst>
          </p:cNvPr>
          <p:cNvSpPr/>
          <p:nvPr/>
        </p:nvSpPr>
        <p:spPr>
          <a:xfrm>
            <a:off x="7252866" y="1620170"/>
            <a:ext cx="1511358" cy="1638540"/>
          </a:xfrm>
          <a:custGeom>
            <a:avLst/>
            <a:gdLst/>
            <a:ahLst/>
            <a:cxnLst/>
            <a:rect l="l" t="t" r="r" b="b"/>
            <a:pathLst>
              <a:path w="182880" h="163830" extrusionOk="0">
                <a:moveTo>
                  <a:pt x="0" y="160020"/>
                </a:moveTo>
                <a:lnTo>
                  <a:pt x="39624" y="6096"/>
                </a:lnTo>
                <a:lnTo>
                  <a:pt x="182880" y="0"/>
                </a:lnTo>
                <a:lnTo>
                  <a:pt x="182880" y="16383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120" name="Google Shape;703;p37">
            <a:extLst>
              <a:ext uri="{FF2B5EF4-FFF2-40B4-BE49-F238E27FC236}">
                <a16:creationId xmlns:a16="http://schemas.microsoft.com/office/drawing/2014/main" id="{F5566F8D-BDBA-41B1-81F9-092147C9C0DF}"/>
              </a:ext>
            </a:extLst>
          </p:cNvPr>
          <p:cNvGrpSpPr/>
          <p:nvPr/>
        </p:nvGrpSpPr>
        <p:grpSpPr>
          <a:xfrm>
            <a:off x="6677320" y="1757804"/>
            <a:ext cx="2230622" cy="1374394"/>
            <a:chOff x="3486150" y="2186508"/>
            <a:chExt cx="4851636" cy="3023631"/>
          </a:xfrm>
        </p:grpSpPr>
        <p:sp>
          <p:nvSpPr>
            <p:cNvPr id="121" name="Google Shape;704;p37">
              <a:extLst>
                <a:ext uri="{FF2B5EF4-FFF2-40B4-BE49-F238E27FC236}">
                  <a16:creationId xmlns:a16="http://schemas.microsoft.com/office/drawing/2014/main" id="{57DB3378-62D3-4392-8489-62A3D8FA59BC}"/>
                </a:ext>
              </a:extLst>
            </p:cNvPr>
            <p:cNvSpPr/>
            <p:nvPr/>
          </p:nvSpPr>
          <p:spPr>
            <a:xfrm>
              <a:off x="3778529" y="3648228"/>
              <a:ext cx="222673" cy="106699"/>
            </a:xfrm>
            <a:custGeom>
              <a:avLst/>
              <a:gdLst/>
              <a:ahLst/>
              <a:cxnLst/>
              <a:rect l="l" t="t" r="r" b="b"/>
              <a:pathLst>
                <a:path w="2811" h="1347" extrusionOk="0">
                  <a:moveTo>
                    <a:pt x="744" y="0"/>
                  </a:moveTo>
                  <a:cubicBezTo>
                    <a:pt x="734" y="0"/>
                    <a:pt x="725" y="0"/>
                    <a:pt x="715" y="1"/>
                  </a:cubicBezTo>
                  <a:cubicBezTo>
                    <a:pt x="1" y="25"/>
                    <a:pt x="1156" y="1346"/>
                    <a:pt x="1156" y="1346"/>
                  </a:cubicBezTo>
                  <a:lnTo>
                    <a:pt x="2810" y="1287"/>
                  </a:lnTo>
                  <a:cubicBezTo>
                    <a:pt x="2810" y="1287"/>
                    <a:pt x="1466" y="0"/>
                    <a:pt x="744" y="0"/>
                  </a:cubicBezTo>
                  <a:close/>
                </a:path>
              </a:pathLst>
            </a:custGeom>
            <a:solidFill>
              <a:srgbClr val="FCA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05;p37">
              <a:extLst>
                <a:ext uri="{FF2B5EF4-FFF2-40B4-BE49-F238E27FC236}">
                  <a16:creationId xmlns:a16="http://schemas.microsoft.com/office/drawing/2014/main" id="{4288A509-0CAF-4AD2-86C3-101338F47480}"/>
                </a:ext>
              </a:extLst>
            </p:cNvPr>
            <p:cNvSpPr/>
            <p:nvPr/>
          </p:nvSpPr>
          <p:spPr>
            <a:xfrm>
              <a:off x="3964366" y="3568064"/>
              <a:ext cx="1797705" cy="1005444"/>
            </a:xfrm>
            <a:custGeom>
              <a:avLst/>
              <a:gdLst/>
              <a:ahLst/>
              <a:cxnLst/>
              <a:rect l="l" t="t" r="r" b="b"/>
              <a:pathLst>
                <a:path w="22694" h="12693" extrusionOk="0">
                  <a:moveTo>
                    <a:pt x="21431" y="1"/>
                  </a:moveTo>
                  <a:cubicBezTo>
                    <a:pt x="21431" y="1"/>
                    <a:pt x="19514" y="453"/>
                    <a:pt x="18502" y="1334"/>
                  </a:cubicBezTo>
                  <a:cubicBezTo>
                    <a:pt x="17490" y="2215"/>
                    <a:pt x="13966" y="5954"/>
                    <a:pt x="12787" y="6371"/>
                  </a:cubicBezTo>
                  <a:cubicBezTo>
                    <a:pt x="12740" y="6388"/>
                    <a:pt x="12678" y="6397"/>
                    <a:pt x="12603" y="6397"/>
                  </a:cubicBezTo>
                  <a:cubicBezTo>
                    <a:pt x="10857" y="6397"/>
                    <a:pt x="2036" y="1823"/>
                    <a:pt x="2036" y="1823"/>
                  </a:cubicBezTo>
                  <a:lnTo>
                    <a:pt x="0" y="5156"/>
                  </a:lnTo>
                  <a:cubicBezTo>
                    <a:pt x="0" y="5156"/>
                    <a:pt x="10251" y="12657"/>
                    <a:pt x="12930" y="12693"/>
                  </a:cubicBezTo>
                  <a:cubicBezTo>
                    <a:pt x="12937" y="12693"/>
                    <a:pt x="12943" y="12693"/>
                    <a:pt x="12950" y="12693"/>
                  </a:cubicBezTo>
                  <a:cubicBezTo>
                    <a:pt x="15643" y="12693"/>
                    <a:pt x="22693" y="7764"/>
                    <a:pt x="22693" y="7764"/>
                  </a:cubicBezTo>
                  <a:lnTo>
                    <a:pt x="214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06;p37">
              <a:extLst>
                <a:ext uri="{FF2B5EF4-FFF2-40B4-BE49-F238E27FC236}">
                  <a16:creationId xmlns:a16="http://schemas.microsoft.com/office/drawing/2014/main" id="{B397907A-87F1-42FE-8EAE-7E106B1C684E}"/>
                </a:ext>
              </a:extLst>
            </p:cNvPr>
            <p:cNvSpPr/>
            <p:nvPr/>
          </p:nvSpPr>
          <p:spPr>
            <a:xfrm>
              <a:off x="3486150" y="3704944"/>
              <a:ext cx="608450" cy="221637"/>
            </a:xfrm>
            <a:custGeom>
              <a:avLst/>
              <a:gdLst/>
              <a:ahLst/>
              <a:cxnLst/>
              <a:rect l="l" t="t" r="r" b="b"/>
              <a:pathLst>
                <a:path w="7681" h="2798" extrusionOk="0">
                  <a:moveTo>
                    <a:pt x="814" y="0"/>
                  </a:moveTo>
                  <a:cubicBezTo>
                    <a:pt x="617" y="0"/>
                    <a:pt x="474" y="34"/>
                    <a:pt x="405" y="118"/>
                  </a:cubicBezTo>
                  <a:cubicBezTo>
                    <a:pt x="1" y="618"/>
                    <a:pt x="4168" y="2797"/>
                    <a:pt x="6442" y="2797"/>
                  </a:cubicBezTo>
                  <a:lnTo>
                    <a:pt x="7680" y="785"/>
                  </a:lnTo>
                  <a:cubicBezTo>
                    <a:pt x="7680" y="785"/>
                    <a:pt x="7288" y="80"/>
                    <a:pt x="6395" y="80"/>
                  </a:cubicBezTo>
                  <a:cubicBezTo>
                    <a:pt x="6133" y="80"/>
                    <a:pt x="5828" y="141"/>
                    <a:pt x="5478" y="297"/>
                  </a:cubicBezTo>
                  <a:cubicBezTo>
                    <a:pt x="5160" y="434"/>
                    <a:pt x="4777" y="485"/>
                    <a:pt x="4364" y="485"/>
                  </a:cubicBezTo>
                  <a:cubicBezTo>
                    <a:pt x="3100" y="485"/>
                    <a:pt x="1563" y="0"/>
                    <a:pt x="814" y="0"/>
                  </a:cubicBezTo>
                  <a:close/>
                </a:path>
              </a:pathLst>
            </a:custGeom>
            <a:solidFill>
              <a:srgbClr val="FFB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07;p37">
              <a:extLst>
                <a:ext uri="{FF2B5EF4-FFF2-40B4-BE49-F238E27FC236}">
                  <a16:creationId xmlns:a16="http://schemas.microsoft.com/office/drawing/2014/main" id="{B6F78B28-E74B-4C91-9156-A6D9D70FC79B}"/>
                </a:ext>
              </a:extLst>
            </p:cNvPr>
            <p:cNvSpPr/>
            <p:nvPr/>
          </p:nvSpPr>
          <p:spPr>
            <a:xfrm>
              <a:off x="7397346" y="4700812"/>
              <a:ext cx="103851" cy="49112"/>
            </a:xfrm>
            <a:custGeom>
              <a:avLst/>
              <a:gdLst/>
              <a:ahLst/>
              <a:cxnLst/>
              <a:rect l="l" t="t" r="r" b="b"/>
              <a:pathLst>
                <a:path w="1311" h="620" extrusionOk="0">
                  <a:moveTo>
                    <a:pt x="1" y="0"/>
                  </a:moveTo>
                  <a:lnTo>
                    <a:pt x="203" y="619"/>
                  </a:lnTo>
                  <a:lnTo>
                    <a:pt x="1311" y="608"/>
                  </a:lnTo>
                  <a:lnTo>
                    <a:pt x="1311" y="3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08;p37">
              <a:extLst>
                <a:ext uri="{FF2B5EF4-FFF2-40B4-BE49-F238E27FC236}">
                  <a16:creationId xmlns:a16="http://schemas.microsoft.com/office/drawing/2014/main" id="{B2DC9E3C-E6EA-4266-8BA4-AFFC310E6FA8}"/>
                </a:ext>
              </a:extLst>
            </p:cNvPr>
            <p:cNvSpPr/>
            <p:nvPr/>
          </p:nvSpPr>
          <p:spPr>
            <a:xfrm>
              <a:off x="7432280" y="3569965"/>
              <a:ext cx="905507" cy="1446816"/>
            </a:xfrm>
            <a:custGeom>
              <a:avLst/>
              <a:gdLst/>
              <a:ahLst/>
              <a:cxnLst/>
              <a:rect l="l" t="t" r="r" b="b"/>
              <a:pathLst>
                <a:path w="11431" h="18265" extrusionOk="0">
                  <a:moveTo>
                    <a:pt x="858" y="1"/>
                  </a:moveTo>
                  <a:lnTo>
                    <a:pt x="0" y="6716"/>
                  </a:lnTo>
                  <a:cubicBezTo>
                    <a:pt x="0" y="6716"/>
                    <a:pt x="5192" y="8954"/>
                    <a:pt x="4846" y="9764"/>
                  </a:cubicBezTo>
                  <a:cubicBezTo>
                    <a:pt x="4489" y="10573"/>
                    <a:pt x="739" y="14407"/>
                    <a:pt x="739" y="14407"/>
                  </a:cubicBezTo>
                  <a:lnTo>
                    <a:pt x="1191" y="18265"/>
                  </a:lnTo>
                  <a:cubicBezTo>
                    <a:pt x="7204" y="15217"/>
                    <a:pt x="11430" y="10669"/>
                    <a:pt x="10668" y="8454"/>
                  </a:cubicBezTo>
                  <a:cubicBezTo>
                    <a:pt x="9906" y="6240"/>
                    <a:pt x="4882" y="1846"/>
                    <a:pt x="3715" y="1132"/>
                  </a:cubicBezTo>
                  <a:cubicBezTo>
                    <a:pt x="2572" y="417"/>
                    <a:pt x="858" y="1"/>
                    <a:pt x="8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09;p37">
              <a:extLst>
                <a:ext uri="{FF2B5EF4-FFF2-40B4-BE49-F238E27FC236}">
                  <a16:creationId xmlns:a16="http://schemas.microsoft.com/office/drawing/2014/main" id="{405C941F-C8DB-404F-A5A0-117869749B2B}"/>
                </a:ext>
              </a:extLst>
            </p:cNvPr>
            <p:cNvSpPr/>
            <p:nvPr/>
          </p:nvSpPr>
          <p:spPr>
            <a:xfrm>
              <a:off x="5662954" y="3450195"/>
              <a:ext cx="1837313" cy="1759943"/>
            </a:xfrm>
            <a:custGeom>
              <a:avLst/>
              <a:gdLst/>
              <a:ahLst/>
              <a:cxnLst/>
              <a:rect l="l" t="t" r="r" b="b"/>
              <a:pathLst>
                <a:path w="23194" h="22218" extrusionOk="0">
                  <a:moveTo>
                    <a:pt x="11633" y="1"/>
                  </a:moveTo>
                  <a:lnTo>
                    <a:pt x="11633" y="13"/>
                  </a:lnTo>
                  <a:cubicBezTo>
                    <a:pt x="10561" y="120"/>
                    <a:pt x="3965" y="560"/>
                    <a:pt x="0" y="1489"/>
                  </a:cubicBezTo>
                  <a:cubicBezTo>
                    <a:pt x="0" y="1489"/>
                    <a:pt x="286" y="8537"/>
                    <a:pt x="1179" y="11633"/>
                  </a:cubicBezTo>
                  <a:cubicBezTo>
                    <a:pt x="1179" y="11633"/>
                    <a:pt x="691" y="18586"/>
                    <a:pt x="810" y="21432"/>
                  </a:cubicBezTo>
                  <a:cubicBezTo>
                    <a:pt x="810" y="21432"/>
                    <a:pt x="2608" y="22206"/>
                    <a:pt x="11597" y="22218"/>
                  </a:cubicBezTo>
                  <a:lnTo>
                    <a:pt x="11716" y="22218"/>
                  </a:lnTo>
                  <a:cubicBezTo>
                    <a:pt x="20729" y="22218"/>
                    <a:pt x="22527" y="21456"/>
                    <a:pt x="22527" y="21456"/>
                  </a:cubicBezTo>
                  <a:cubicBezTo>
                    <a:pt x="22646" y="18598"/>
                    <a:pt x="22182" y="11669"/>
                    <a:pt x="22182" y="11669"/>
                  </a:cubicBezTo>
                  <a:cubicBezTo>
                    <a:pt x="23075" y="8573"/>
                    <a:pt x="23194" y="1513"/>
                    <a:pt x="23194" y="1513"/>
                  </a:cubicBezTo>
                  <a:cubicBezTo>
                    <a:pt x="19241" y="572"/>
                    <a:pt x="12823" y="132"/>
                    <a:pt x="11752" y="13"/>
                  </a:cubicBezTo>
                  <a:lnTo>
                    <a:pt x="117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710;p37">
              <a:extLst>
                <a:ext uri="{FF2B5EF4-FFF2-40B4-BE49-F238E27FC236}">
                  <a16:creationId xmlns:a16="http://schemas.microsoft.com/office/drawing/2014/main" id="{29C03B76-B7B1-49BB-B46B-3DFE1C6B1340}"/>
                </a:ext>
              </a:extLst>
            </p:cNvPr>
            <p:cNvSpPr/>
            <p:nvPr/>
          </p:nvSpPr>
          <p:spPr>
            <a:xfrm>
              <a:off x="6182600" y="3426651"/>
              <a:ext cx="812112" cy="455510"/>
            </a:xfrm>
            <a:custGeom>
              <a:avLst/>
              <a:gdLst/>
              <a:ahLst/>
              <a:cxnLst/>
              <a:rect l="l" t="t" r="r" b="b"/>
              <a:pathLst>
                <a:path w="10252" h="5990" extrusionOk="0">
                  <a:moveTo>
                    <a:pt x="5085" y="1"/>
                  </a:moveTo>
                  <a:lnTo>
                    <a:pt x="5085" y="25"/>
                  </a:lnTo>
                  <a:cubicBezTo>
                    <a:pt x="4668" y="61"/>
                    <a:pt x="2656" y="763"/>
                    <a:pt x="870" y="953"/>
                  </a:cubicBezTo>
                  <a:lnTo>
                    <a:pt x="727" y="453"/>
                  </a:lnTo>
                  <a:cubicBezTo>
                    <a:pt x="489" y="477"/>
                    <a:pt x="239" y="513"/>
                    <a:pt x="1" y="537"/>
                  </a:cubicBezTo>
                  <a:cubicBezTo>
                    <a:pt x="203" y="2013"/>
                    <a:pt x="1144" y="5966"/>
                    <a:pt x="5132" y="5990"/>
                  </a:cubicBezTo>
                  <a:cubicBezTo>
                    <a:pt x="9073" y="5990"/>
                    <a:pt x="10038" y="2049"/>
                    <a:pt x="10252" y="572"/>
                  </a:cubicBezTo>
                  <a:cubicBezTo>
                    <a:pt x="9978" y="525"/>
                    <a:pt x="9692" y="501"/>
                    <a:pt x="9430" y="465"/>
                  </a:cubicBezTo>
                  <a:lnTo>
                    <a:pt x="9204" y="1013"/>
                  </a:lnTo>
                  <a:cubicBezTo>
                    <a:pt x="7347" y="799"/>
                    <a:pt x="5608" y="61"/>
                    <a:pt x="5180" y="25"/>
                  </a:cubicBezTo>
                  <a:lnTo>
                    <a:pt x="51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11;p37">
              <a:extLst>
                <a:ext uri="{FF2B5EF4-FFF2-40B4-BE49-F238E27FC236}">
                  <a16:creationId xmlns:a16="http://schemas.microsoft.com/office/drawing/2014/main" id="{94AC269A-1233-4496-8AE0-D34303624F6B}"/>
                </a:ext>
              </a:extLst>
            </p:cNvPr>
            <p:cNvSpPr/>
            <p:nvPr/>
          </p:nvSpPr>
          <p:spPr>
            <a:xfrm>
              <a:off x="6182600" y="3434199"/>
              <a:ext cx="812112" cy="423550"/>
            </a:xfrm>
            <a:custGeom>
              <a:avLst/>
              <a:gdLst/>
              <a:ahLst/>
              <a:cxnLst/>
              <a:rect l="l" t="t" r="r" b="b"/>
              <a:pathLst>
                <a:path w="10252" h="5824" extrusionOk="0">
                  <a:moveTo>
                    <a:pt x="5085" y="1"/>
                  </a:moveTo>
                  <a:lnTo>
                    <a:pt x="5085" y="13"/>
                  </a:lnTo>
                  <a:cubicBezTo>
                    <a:pt x="4668" y="61"/>
                    <a:pt x="2656" y="727"/>
                    <a:pt x="870" y="930"/>
                  </a:cubicBezTo>
                  <a:lnTo>
                    <a:pt x="727" y="430"/>
                  </a:lnTo>
                  <a:cubicBezTo>
                    <a:pt x="489" y="465"/>
                    <a:pt x="239" y="501"/>
                    <a:pt x="1" y="525"/>
                  </a:cubicBezTo>
                  <a:cubicBezTo>
                    <a:pt x="203" y="1954"/>
                    <a:pt x="1144" y="5823"/>
                    <a:pt x="5132" y="5823"/>
                  </a:cubicBezTo>
                  <a:cubicBezTo>
                    <a:pt x="5138" y="5823"/>
                    <a:pt x="5144" y="5823"/>
                    <a:pt x="5151" y="5823"/>
                  </a:cubicBezTo>
                  <a:cubicBezTo>
                    <a:pt x="9076" y="5823"/>
                    <a:pt x="10038" y="1999"/>
                    <a:pt x="10252" y="561"/>
                  </a:cubicBezTo>
                  <a:cubicBezTo>
                    <a:pt x="9966" y="525"/>
                    <a:pt x="9692" y="477"/>
                    <a:pt x="9430" y="453"/>
                  </a:cubicBezTo>
                  <a:lnTo>
                    <a:pt x="9204" y="989"/>
                  </a:lnTo>
                  <a:cubicBezTo>
                    <a:pt x="7347" y="775"/>
                    <a:pt x="5608" y="61"/>
                    <a:pt x="5180" y="13"/>
                  </a:cubicBezTo>
                  <a:lnTo>
                    <a:pt x="51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12;p37">
              <a:extLst>
                <a:ext uri="{FF2B5EF4-FFF2-40B4-BE49-F238E27FC236}">
                  <a16:creationId xmlns:a16="http://schemas.microsoft.com/office/drawing/2014/main" id="{EBC97B25-39FE-4142-8D34-77A210599A61}"/>
                </a:ext>
              </a:extLst>
            </p:cNvPr>
            <p:cNvSpPr/>
            <p:nvPr/>
          </p:nvSpPr>
          <p:spPr>
            <a:xfrm>
              <a:off x="6254287" y="3398310"/>
              <a:ext cx="665961" cy="399073"/>
            </a:xfrm>
            <a:custGeom>
              <a:avLst/>
              <a:gdLst/>
              <a:ahLst/>
              <a:cxnLst/>
              <a:rect l="l" t="t" r="r" b="b"/>
              <a:pathLst>
                <a:path w="8407" h="5038" extrusionOk="0">
                  <a:moveTo>
                    <a:pt x="4192" y="1"/>
                  </a:moveTo>
                  <a:lnTo>
                    <a:pt x="4192" y="13"/>
                  </a:lnTo>
                  <a:cubicBezTo>
                    <a:pt x="3775" y="60"/>
                    <a:pt x="1786" y="727"/>
                    <a:pt x="1" y="918"/>
                  </a:cubicBezTo>
                  <a:cubicBezTo>
                    <a:pt x="417" y="2620"/>
                    <a:pt x="1477" y="5037"/>
                    <a:pt x="4180" y="5037"/>
                  </a:cubicBezTo>
                  <a:cubicBezTo>
                    <a:pt x="6966" y="5025"/>
                    <a:pt x="8025" y="2453"/>
                    <a:pt x="8406" y="751"/>
                  </a:cubicBezTo>
                  <a:lnTo>
                    <a:pt x="8406" y="751"/>
                  </a:lnTo>
                  <a:lnTo>
                    <a:pt x="8323" y="977"/>
                  </a:lnTo>
                  <a:cubicBezTo>
                    <a:pt x="6454" y="775"/>
                    <a:pt x="4715" y="60"/>
                    <a:pt x="4287" y="13"/>
                  </a:cubicBezTo>
                  <a:lnTo>
                    <a:pt x="4287" y="1"/>
                  </a:lnTo>
                  <a:close/>
                </a:path>
              </a:pathLst>
            </a:custGeom>
            <a:solidFill>
              <a:srgbClr val="FFB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13;p37">
              <a:extLst>
                <a:ext uri="{FF2B5EF4-FFF2-40B4-BE49-F238E27FC236}">
                  <a16:creationId xmlns:a16="http://schemas.microsoft.com/office/drawing/2014/main" id="{F6DCFD30-3302-433D-B75D-4AF7A64B82EB}"/>
                </a:ext>
              </a:extLst>
            </p:cNvPr>
            <p:cNvSpPr/>
            <p:nvPr/>
          </p:nvSpPr>
          <p:spPr>
            <a:xfrm>
              <a:off x="6098631" y="4292389"/>
              <a:ext cx="1109248" cy="79292"/>
            </a:xfrm>
            <a:custGeom>
              <a:avLst/>
              <a:gdLst/>
              <a:ahLst/>
              <a:cxnLst/>
              <a:rect l="l" t="t" r="r" b="b"/>
              <a:pathLst>
                <a:path w="14003" h="1001" extrusionOk="0">
                  <a:moveTo>
                    <a:pt x="1" y="1001"/>
                  </a:moveTo>
                  <a:cubicBezTo>
                    <a:pt x="1" y="1001"/>
                    <a:pt x="6585" y="1"/>
                    <a:pt x="14003" y="477"/>
                  </a:cubicBezTo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14;p37">
              <a:extLst>
                <a:ext uri="{FF2B5EF4-FFF2-40B4-BE49-F238E27FC236}">
                  <a16:creationId xmlns:a16="http://schemas.microsoft.com/office/drawing/2014/main" id="{74A6BCB5-BCF2-42FA-91E0-CDD8C02E0C3D}"/>
                </a:ext>
              </a:extLst>
            </p:cNvPr>
            <p:cNvSpPr/>
            <p:nvPr/>
          </p:nvSpPr>
          <p:spPr>
            <a:xfrm>
              <a:off x="6378811" y="3792554"/>
              <a:ext cx="527255" cy="301879"/>
            </a:xfrm>
            <a:custGeom>
              <a:avLst/>
              <a:gdLst/>
              <a:ahLst/>
              <a:cxnLst/>
              <a:rect l="l" t="t" r="r" b="b"/>
              <a:pathLst>
                <a:path w="6656" h="3811" extrusionOk="0">
                  <a:moveTo>
                    <a:pt x="0" y="1417"/>
                  </a:moveTo>
                  <a:cubicBezTo>
                    <a:pt x="0" y="1417"/>
                    <a:pt x="3929" y="3084"/>
                    <a:pt x="6656" y="1"/>
                  </a:cubicBezTo>
                  <a:cubicBezTo>
                    <a:pt x="6656" y="1"/>
                    <a:pt x="4858" y="3811"/>
                    <a:pt x="0" y="1417"/>
                  </a:cubicBez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15;p37">
              <a:extLst>
                <a:ext uri="{FF2B5EF4-FFF2-40B4-BE49-F238E27FC236}">
                  <a16:creationId xmlns:a16="http://schemas.microsoft.com/office/drawing/2014/main" id="{21F3607C-5DFA-4880-8EC4-9BB69B951DAE}"/>
                </a:ext>
              </a:extLst>
            </p:cNvPr>
            <p:cNvSpPr/>
            <p:nvPr/>
          </p:nvSpPr>
          <p:spPr>
            <a:xfrm>
              <a:off x="6368434" y="3319097"/>
              <a:ext cx="448040" cy="366992"/>
            </a:xfrm>
            <a:custGeom>
              <a:avLst/>
              <a:gdLst/>
              <a:ahLst/>
              <a:cxnLst/>
              <a:rect l="l" t="t" r="r" b="b"/>
              <a:pathLst>
                <a:path w="5656" h="4633" extrusionOk="0">
                  <a:moveTo>
                    <a:pt x="0" y="1"/>
                  </a:moveTo>
                  <a:cubicBezTo>
                    <a:pt x="48" y="1441"/>
                    <a:pt x="107" y="2584"/>
                    <a:pt x="179" y="2906"/>
                  </a:cubicBezTo>
                  <a:cubicBezTo>
                    <a:pt x="393" y="3942"/>
                    <a:pt x="1429" y="4573"/>
                    <a:pt x="2655" y="4632"/>
                  </a:cubicBezTo>
                  <a:lnTo>
                    <a:pt x="2739" y="4632"/>
                  </a:lnTo>
                  <a:cubicBezTo>
                    <a:pt x="3977" y="4632"/>
                    <a:pt x="5048" y="4073"/>
                    <a:pt x="5310" y="3037"/>
                  </a:cubicBezTo>
                  <a:cubicBezTo>
                    <a:pt x="5406" y="2703"/>
                    <a:pt x="5525" y="1572"/>
                    <a:pt x="5656" y="14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B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16;p37">
              <a:extLst>
                <a:ext uri="{FF2B5EF4-FFF2-40B4-BE49-F238E27FC236}">
                  <a16:creationId xmlns:a16="http://schemas.microsoft.com/office/drawing/2014/main" id="{EE8DEB1F-0BE2-4A1E-9189-D68B750E65FD}"/>
                </a:ext>
              </a:extLst>
            </p:cNvPr>
            <p:cNvSpPr/>
            <p:nvPr/>
          </p:nvSpPr>
          <p:spPr>
            <a:xfrm>
              <a:off x="6999375" y="2789953"/>
              <a:ext cx="324544" cy="320811"/>
            </a:xfrm>
            <a:custGeom>
              <a:avLst/>
              <a:gdLst/>
              <a:ahLst/>
              <a:cxnLst/>
              <a:rect l="l" t="t" r="r" b="b"/>
              <a:pathLst>
                <a:path w="4097" h="4050" extrusionOk="0">
                  <a:moveTo>
                    <a:pt x="2032" y="0"/>
                  </a:moveTo>
                  <a:cubicBezTo>
                    <a:pt x="964" y="0"/>
                    <a:pt x="59" y="869"/>
                    <a:pt x="24" y="1966"/>
                  </a:cubicBezTo>
                  <a:cubicBezTo>
                    <a:pt x="0" y="3073"/>
                    <a:pt x="882" y="4002"/>
                    <a:pt x="1989" y="4049"/>
                  </a:cubicBezTo>
                  <a:cubicBezTo>
                    <a:pt x="2004" y="4050"/>
                    <a:pt x="2018" y="4050"/>
                    <a:pt x="2033" y="4050"/>
                  </a:cubicBezTo>
                  <a:cubicBezTo>
                    <a:pt x="3132" y="4050"/>
                    <a:pt x="4037" y="3177"/>
                    <a:pt x="4060" y="2085"/>
                  </a:cubicBezTo>
                  <a:cubicBezTo>
                    <a:pt x="4096" y="966"/>
                    <a:pt x="3215" y="37"/>
                    <a:pt x="2096" y="1"/>
                  </a:cubicBezTo>
                  <a:cubicBezTo>
                    <a:pt x="2074" y="1"/>
                    <a:pt x="2053" y="0"/>
                    <a:pt x="2032" y="0"/>
                  </a:cubicBezTo>
                  <a:close/>
                </a:path>
              </a:pathLst>
            </a:custGeom>
            <a:solidFill>
              <a:srgbClr val="FFB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17;p37">
              <a:extLst>
                <a:ext uri="{FF2B5EF4-FFF2-40B4-BE49-F238E27FC236}">
                  <a16:creationId xmlns:a16="http://schemas.microsoft.com/office/drawing/2014/main" id="{85F17AE4-8419-4E39-999A-510EC6956113}"/>
                </a:ext>
              </a:extLst>
            </p:cNvPr>
            <p:cNvSpPr/>
            <p:nvPr/>
          </p:nvSpPr>
          <p:spPr>
            <a:xfrm>
              <a:off x="7057835" y="2929765"/>
              <a:ext cx="133081" cy="96718"/>
            </a:xfrm>
            <a:custGeom>
              <a:avLst/>
              <a:gdLst/>
              <a:ahLst/>
              <a:cxnLst/>
              <a:rect l="l" t="t" r="r" b="b"/>
              <a:pathLst>
                <a:path w="1680" h="1221" extrusionOk="0">
                  <a:moveTo>
                    <a:pt x="1275" y="1"/>
                  </a:moveTo>
                  <a:cubicBezTo>
                    <a:pt x="507" y="1"/>
                    <a:pt x="10" y="792"/>
                    <a:pt x="1" y="796"/>
                  </a:cubicBezTo>
                  <a:lnTo>
                    <a:pt x="1" y="796"/>
                  </a:lnTo>
                  <a:cubicBezTo>
                    <a:pt x="1" y="796"/>
                    <a:pt x="1" y="796"/>
                    <a:pt x="1" y="796"/>
                  </a:cubicBezTo>
                  <a:lnTo>
                    <a:pt x="1" y="796"/>
                  </a:lnTo>
                  <a:cubicBezTo>
                    <a:pt x="1" y="796"/>
                    <a:pt x="1" y="796"/>
                    <a:pt x="1" y="796"/>
                  </a:cubicBezTo>
                  <a:cubicBezTo>
                    <a:pt x="1" y="796"/>
                    <a:pt x="1" y="796"/>
                    <a:pt x="1" y="796"/>
                  </a:cubicBezTo>
                  <a:lnTo>
                    <a:pt x="1" y="796"/>
                  </a:lnTo>
                  <a:cubicBezTo>
                    <a:pt x="425" y="1103"/>
                    <a:pt x="734" y="1220"/>
                    <a:pt x="960" y="1220"/>
                  </a:cubicBezTo>
                  <a:cubicBezTo>
                    <a:pt x="1679" y="1220"/>
                    <a:pt x="1548" y="34"/>
                    <a:pt x="1548" y="34"/>
                  </a:cubicBezTo>
                  <a:cubicBezTo>
                    <a:pt x="1454" y="11"/>
                    <a:pt x="1363" y="1"/>
                    <a:pt x="1275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18;p37">
              <a:extLst>
                <a:ext uri="{FF2B5EF4-FFF2-40B4-BE49-F238E27FC236}">
                  <a16:creationId xmlns:a16="http://schemas.microsoft.com/office/drawing/2014/main" id="{78FC8A1C-5A04-466D-9EB5-A55CFF1EC422}"/>
                </a:ext>
              </a:extLst>
            </p:cNvPr>
            <p:cNvSpPr/>
            <p:nvPr/>
          </p:nvSpPr>
          <p:spPr>
            <a:xfrm>
              <a:off x="7057835" y="2920497"/>
              <a:ext cx="167064" cy="73272"/>
            </a:xfrm>
            <a:custGeom>
              <a:avLst/>
              <a:gdLst/>
              <a:ahLst/>
              <a:cxnLst/>
              <a:rect l="l" t="t" r="r" b="b"/>
              <a:pathLst>
                <a:path w="2109" h="925" extrusionOk="0">
                  <a:moveTo>
                    <a:pt x="1233" y="1"/>
                  </a:moveTo>
                  <a:cubicBezTo>
                    <a:pt x="466" y="1"/>
                    <a:pt x="1" y="925"/>
                    <a:pt x="1" y="925"/>
                  </a:cubicBezTo>
                  <a:cubicBezTo>
                    <a:pt x="527" y="364"/>
                    <a:pt x="1034" y="219"/>
                    <a:pt x="1419" y="219"/>
                  </a:cubicBezTo>
                  <a:cubicBezTo>
                    <a:pt x="1835" y="219"/>
                    <a:pt x="2108" y="389"/>
                    <a:pt x="2108" y="389"/>
                  </a:cubicBezTo>
                  <a:cubicBezTo>
                    <a:pt x="1786" y="106"/>
                    <a:pt x="1492" y="1"/>
                    <a:pt x="1233" y="1"/>
                  </a:cubicBezTo>
                  <a:close/>
                </a:path>
              </a:pathLst>
            </a:custGeom>
            <a:solidFill>
              <a:srgbClr val="E58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19;p37">
              <a:extLst>
                <a:ext uri="{FF2B5EF4-FFF2-40B4-BE49-F238E27FC236}">
                  <a16:creationId xmlns:a16="http://schemas.microsoft.com/office/drawing/2014/main" id="{54BF82D0-64F4-49BC-B2AA-008A399BA749}"/>
                </a:ext>
              </a:extLst>
            </p:cNvPr>
            <p:cNvSpPr/>
            <p:nvPr/>
          </p:nvSpPr>
          <p:spPr>
            <a:xfrm>
              <a:off x="6367484" y="3319097"/>
              <a:ext cx="448040" cy="111056"/>
            </a:xfrm>
            <a:custGeom>
              <a:avLst/>
              <a:gdLst/>
              <a:ahLst/>
              <a:cxnLst/>
              <a:rect l="l" t="t" r="r" b="b"/>
              <a:pathLst>
                <a:path w="5656" h="1402" extrusionOk="0">
                  <a:moveTo>
                    <a:pt x="0" y="1"/>
                  </a:moveTo>
                  <a:cubicBezTo>
                    <a:pt x="0" y="144"/>
                    <a:pt x="12" y="298"/>
                    <a:pt x="12" y="429"/>
                  </a:cubicBezTo>
                  <a:cubicBezTo>
                    <a:pt x="929" y="1013"/>
                    <a:pt x="2084" y="1370"/>
                    <a:pt x="3417" y="1394"/>
                  </a:cubicBezTo>
                  <a:cubicBezTo>
                    <a:pt x="3529" y="1399"/>
                    <a:pt x="3639" y="1401"/>
                    <a:pt x="3747" y="1401"/>
                  </a:cubicBezTo>
                  <a:cubicBezTo>
                    <a:pt x="4413" y="1401"/>
                    <a:pt x="5018" y="1309"/>
                    <a:pt x="5560" y="1156"/>
                  </a:cubicBezTo>
                  <a:cubicBezTo>
                    <a:pt x="5596" y="846"/>
                    <a:pt x="5620" y="501"/>
                    <a:pt x="5656" y="16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20;p37">
              <a:extLst>
                <a:ext uri="{FF2B5EF4-FFF2-40B4-BE49-F238E27FC236}">
                  <a16:creationId xmlns:a16="http://schemas.microsoft.com/office/drawing/2014/main" id="{59311912-BFB8-4D2F-8CF9-C29C1ED532D4}"/>
                </a:ext>
              </a:extLst>
            </p:cNvPr>
            <p:cNvSpPr/>
            <p:nvPr/>
          </p:nvSpPr>
          <p:spPr>
            <a:xfrm>
              <a:off x="5912874" y="2757872"/>
              <a:ext cx="324544" cy="320890"/>
            </a:xfrm>
            <a:custGeom>
              <a:avLst/>
              <a:gdLst/>
              <a:ahLst/>
              <a:cxnLst/>
              <a:rect l="l" t="t" r="r" b="b"/>
              <a:pathLst>
                <a:path w="4097" h="4051" extrusionOk="0">
                  <a:moveTo>
                    <a:pt x="2043" y="0"/>
                  </a:moveTo>
                  <a:cubicBezTo>
                    <a:pt x="964" y="0"/>
                    <a:pt x="71" y="869"/>
                    <a:pt x="36" y="1966"/>
                  </a:cubicBezTo>
                  <a:cubicBezTo>
                    <a:pt x="0" y="3085"/>
                    <a:pt x="882" y="4014"/>
                    <a:pt x="2001" y="4050"/>
                  </a:cubicBezTo>
                  <a:cubicBezTo>
                    <a:pt x="2016" y="4050"/>
                    <a:pt x="2030" y="4050"/>
                    <a:pt x="2045" y="4050"/>
                  </a:cubicBezTo>
                  <a:cubicBezTo>
                    <a:pt x="3133" y="4050"/>
                    <a:pt x="4037" y="3189"/>
                    <a:pt x="4072" y="2085"/>
                  </a:cubicBezTo>
                  <a:cubicBezTo>
                    <a:pt x="4096" y="966"/>
                    <a:pt x="3227" y="49"/>
                    <a:pt x="2108" y="1"/>
                  </a:cubicBezTo>
                  <a:cubicBezTo>
                    <a:pt x="2086" y="1"/>
                    <a:pt x="2064" y="0"/>
                    <a:pt x="2043" y="0"/>
                  </a:cubicBezTo>
                  <a:close/>
                </a:path>
              </a:pathLst>
            </a:custGeom>
            <a:solidFill>
              <a:srgbClr val="FFB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21;p37">
              <a:extLst>
                <a:ext uri="{FF2B5EF4-FFF2-40B4-BE49-F238E27FC236}">
                  <a16:creationId xmlns:a16="http://schemas.microsoft.com/office/drawing/2014/main" id="{40FDCA8D-E1FB-4BF9-8C1B-3E81B7D71E43}"/>
                </a:ext>
              </a:extLst>
            </p:cNvPr>
            <p:cNvSpPr/>
            <p:nvPr/>
          </p:nvSpPr>
          <p:spPr>
            <a:xfrm>
              <a:off x="6040805" y="2898872"/>
              <a:ext cx="135299" cy="98144"/>
            </a:xfrm>
            <a:custGeom>
              <a:avLst/>
              <a:gdLst/>
              <a:ahLst/>
              <a:cxnLst/>
              <a:rect l="l" t="t" r="r" b="b"/>
              <a:pathLst>
                <a:path w="1708" h="1239" extrusionOk="0">
                  <a:moveTo>
                    <a:pt x="417" y="1"/>
                  </a:moveTo>
                  <a:cubicBezTo>
                    <a:pt x="350" y="1"/>
                    <a:pt x="280" y="7"/>
                    <a:pt x="207" y="19"/>
                  </a:cubicBezTo>
                  <a:cubicBezTo>
                    <a:pt x="207" y="19"/>
                    <a:pt x="0" y="1238"/>
                    <a:pt x="762" y="1238"/>
                  </a:cubicBezTo>
                  <a:cubicBezTo>
                    <a:pt x="984" y="1238"/>
                    <a:pt x="1290" y="1134"/>
                    <a:pt x="1707" y="865"/>
                  </a:cubicBezTo>
                  <a:cubicBezTo>
                    <a:pt x="1707" y="865"/>
                    <a:pt x="1240" y="1"/>
                    <a:pt x="417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22;p37">
              <a:extLst>
                <a:ext uri="{FF2B5EF4-FFF2-40B4-BE49-F238E27FC236}">
                  <a16:creationId xmlns:a16="http://schemas.microsoft.com/office/drawing/2014/main" id="{C0CE75F6-9358-42DA-A48C-8B466240004F}"/>
                </a:ext>
              </a:extLst>
            </p:cNvPr>
            <p:cNvSpPr/>
            <p:nvPr/>
          </p:nvSpPr>
          <p:spPr>
            <a:xfrm>
              <a:off x="6012842" y="2890079"/>
              <a:ext cx="163262" cy="79213"/>
            </a:xfrm>
            <a:custGeom>
              <a:avLst/>
              <a:gdLst/>
              <a:ahLst/>
              <a:cxnLst/>
              <a:rect l="l" t="t" r="r" b="b"/>
              <a:pathLst>
                <a:path w="2061" h="1000" extrusionOk="0">
                  <a:moveTo>
                    <a:pt x="841" y="1"/>
                  </a:moveTo>
                  <a:cubicBezTo>
                    <a:pt x="595" y="1"/>
                    <a:pt x="314" y="96"/>
                    <a:pt x="1" y="345"/>
                  </a:cubicBezTo>
                  <a:cubicBezTo>
                    <a:pt x="1" y="345"/>
                    <a:pt x="242" y="212"/>
                    <a:pt x="606" y="212"/>
                  </a:cubicBezTo>
                  <a:cubicBezTo>
                    <a:pt x="997" y="212"/>
                    <a:pt x="1530" y="365"/>
                    <a:pt x="2060" y="999"/>
                  </a:cubicBezTo>
                  <a:cubicBezTo>
                    <a:pt x="2060" y="981"/>
                    <a:pt x="1631" y="1"/>
                    <a:pt x="841" y="1"/>
                  </a:cubicBezTo>
                  <a:close/>
                </a:path>
              </a:pathLst>
            </a:custGeom>
            <a:solidFill>
              <a:srgbClr val="E58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23;p37">
              <a:extLst>
                <a:ext uri="{FF2B5EF4-FFF2-40B4-BE49-F238E27FC236}">
                  <a16:creationId xmlns:a16="http://schemas.microsoft.com/office/drawing/2014/main" id="{359B7E3C-2503-47BB-AD71-DBA86EC24832}"/>
                </a:ext>
              </a:extLst>
            </p:cNvPr>
            <p:cNvSpPr/>
            <p:nvPr/>
          </p:nvSpPr>
          <p:spPr>
            <a:xfrm>
              <a:off x="6113761" y="2224768"/>
              <a:ext cx="1014903" cy="1156978"/>
            </a:xfrm>
            <a:custGeom>
              <a:avLst/>
              <a:gdLst/>
              <a:ahLst/>
              <a:cxnLst/>
              <a:rect l="l" t="t" r="r" b="b"/>
              <a:pathLst>
                <a:path w="12812" h="14606" extrusionOk="0">
                  <a:moveTo>
                    <a:pt x="6353" y="0"/>
                  </a:moveTo>
                  <a:cubicBezTo>
                    <a:pt x="812" y="0"/>
                    <a:pt x="189" y="4695"/>
                    <a:pt x="96" y="8113"/>
                  </a:cubicBezTo>
                  <a:cubicBezTo>
                    <a:pt x="0" y="11601"/>
                    <a:pt x="2203" y="14482"/>
                    <a:pt x="6227" y="14601"/>
                  </a:cubicBezTo>
                  <a:cubicBezTo>
                    <a:pt x="6310" y="14604"/>
                    <a:pt x="6392" y="14605"/>
                    <a:pt x="6473" y="14605"/>
                  </a:cubicBezTo>
                  <a:cubicBezTo>
                    <a:pt x="10292" y="14605"/>
                    <a:pt x="12611" y="11886"/>
                    <a:pt x="12716" y="8470"/>
                  </a:cubicBezTo>
                  <a:cubicBezTo>
                    <a:pt x="12812" y="4993"/>
                    <a:pt x="12443" y="183"/>
                    <a:pt x="6644" y="4"/>
                  </a:cubicBezTo>
                  <a:cubicBezTo>
                    <a:pt x="6546" y="2"/>
                    <a:pt x="6448" y="0"/>
                    <a:pt x="6353" y="0"/>
                  </a:cubicBezTo>
                  <a:close/>
                </a:path>
              </a:pathLst>
            </a:custGeom>
            <a:solidFill>
              <a:srgbClr val="FFB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24;p37">
              <a:extLst>
                <a:ext uri="{FF2B5EF4-FFF2-40B4-BE49-F238E27FC236}">
                  <a16:creationId xmlns:a16="http://schemas.microsoft.com/office/drawing/2014/main" id="{814049FC-4565-4418-BFA2-87213C44F3FD}"/>
                </a:ext>
              </a:extLst>
            </p:cNvPr>
            <p:cNvSpPr/>
            <p:nvPr/>
          </p:nvSpPr>
          <p:spPr>
            <a:xfrm>
              <a:off x="6381584" y="2901248"/>
              <a:ext cx="42538" cy="51092"/>
            </a:xfrm>
            <a:custGeom>
              <a:avLst/>
              <a:gdLst/>
              <a:ahLst/>
              <a:cxnLst/>
              <a:rect l="l" t="t" r="r" b="b"/>
              <a:pathLst>
                <a:path w="537" h="645" extrusionOk="0">
                  <a:moveTo>
                    <a:pt x="270" y="1"/>
                  </a:moveTo>
                  <a:cubicBezTo>
                    <a:pt x="134" y="1"/>
                    <a:pt x="13" y="139"/>
                    <a:pt x="13" y="311"/>
                  </a:cubicBezTo>
                  <a:cubicBezTo>
                    <a:pt x="1" y="501"/>
                    <a:pt x="120" y="644"/>
                    <a:pt x="263" y="644"/>
                  </a:cubicBezTo>
                  <a:cubicBezTo>
                    <a:pt x="268" y="645"/>
                    <a:pt x="274" y="645"/>
                    <a:pt x="279" y="645"/>
                  </a:cubicBezTo>
                  <a:cubicBezTo>
                    <a:pt x="416" y="645"/>
                    <a:pt x="537" y="506"/>
                    <a:pt x="537" y="335"/>
                  </a:cubicBezTo>
                  <a:cubicBezTo>
                    <a:pt x="537" y="156"/>
                    <a:pt x="429" y="1"/>
                    <a:pt x="287" y="1"/>
                  </a:cubicBezTo>
                  <a:cubicBezTo>
                    <a:pt x="281" y="1"/>
                    <a:pt x="275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25;p37">
              <a:extLst>
                <a:ext uri="{FF2B5EF4-FFF2-40B4-BE49-F238E27FC236}">
                  <a16:creationId xmlns:a16="http://schemas.microsoft.com/office/drawing/2014/main" id="{7C42FBD8-A50C-4F85-8D2E-0D3F35D3E7A8}"/>
                </a:ext>
              </a:extLst>
            </p:cNvPr>
            <p:cNvSpPr/>
            <p:nvPr/>
          </p:nvSpPr>
          <p:spPr>
            <a:xfrm>
              <a:off x="6349581" y="2817757"/>
              <a:ext cx="88721" cy="30814"/>
            </a:xfrm>
            <a:custGeom>
              <a:avLst/>
              <a:gdLst/>
              <a:ahLst/>
              <a:cxnLst/>
              <a:rect l="l" t="t" r="r" b="b"/>
              <a:pathLst>
                <a:path w="1120" h="389" extrusionOk="0">
                  <a:moveTo>
                    <a:pt x="710" y="1"/>
                  </a:moveTo>
                  <a:cubicBezTo>
                    <a:pt x="520" y="1"/>
                    <a:pt x="275" y="88"/>
                    <a:pt x="0" y="388"/>
                  </a:cubicBezTo>
                  <a:cubicBezTo>
                    <a:pt x="0" y="388"/>
                    <a:pt x="320" y="76"/>
                    <a:pt x="744" y="76"/>
                  </a:cubicBezTo>
                  <a:cubicBezTo>
                    <a:pt x="863" y="76"/>
                    <a:pt x="989" y="100"/>
                    <a:pt x="1119" y="162"/>
                  </a:cubicBezTo>
                  <a:cubicBezTo>
                    <a:pt x="1119" y="155"/>
                    <a:pt x="964" y="1"/>
                    <a:pt x="710" y="1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26;p37">
              <a:extLst>
                <a:ext uri="{FF2B5EF4-FFF2-40B4-BE49-F238E27FC236}">
                  <a16:creationId xmlns:a16="http://schemas.microsoft.com/office/drawing/2014/main" id="{113C92B1-8E90-42EF-A6EE-94F043686308}"/>
                </a:ext>
              </a:extLst>
            </p:cNvPr>
            <p:cNvSpPr/>
            <p:nvPr/>
          </p:nvSpPr>
          <p:spPr>
            <a:xfrm>
              <a:off x="6269417" y="2687848"/>
              <a:ext cx="211266" cy="125948"/>
            </a:xfrm>
            <a:custGeom>
              <a:avLst/>
              <a:gdLst/>
              <a:ahLst/>
              <a:cxnLst/>
              <a:rect l="l" t="t" r="r" b="b"/>
              <a:pathLst>
                <a:path w="2667" h="1590" extrusionOk="0">
                  <a:moveTo>
                    <a:pt x="1429" y="0"/>
                  </a:moveTo>
                  <a:cubicBezTo>
                    <a:pt x="1305" y="0"/>
                    <a:pt x="1177" y="17"/>
                    <a:pt x="1048" y="52"/>
                  </a:cubicBezTo>
                  <a:cubicBezTo>
                    <a:pt x="405" y="243"/>
                    <a:pt x="0" y="826"/>
                    <a:pt x="167" y="1374"/>
                  </a:cubicBezTo>
                  <a:cubicBezTo>
                    <a:pt x="212" y="1531"/>
                    <a:pt x="278" y="1590"/>
                    <a:pt x="365" y="1590"/>
                  </a:cubicBezTo>
                  <a:cubicBezTo>
                    <a:pt x="574" y="1590"/>
                    <a:pt x="903" y="1250"/>
                    <a:pt x="1357" y="1124"/>
                  </a:cubicBezTo>
                  <a:cubicBezTo>
                    <a:pt x="2012" y="945"/>
                    <a:pt x="2667" y="1255"/>
                    <a:pt x="2500" y="707"/>
                  </a:cubicBezTo>
                  <a:cubicBezTo>
                    <a:pt x="2367" y="277"/>
                    <a:pt x="1933" y="0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27;p37">
              <a:extLst>
                <a:ext uri="{FF2B5EF4-FFF2-40B4-BE49-F238E27FC236}">
                  <a16:creationId xmlns:a16="http://schemas.microsoft.com/office/drawing/2014/main" id="{80E357C5-CCD0-4527-80B3-B3432479EB5E}"/>
                </a:ext>
              </a:extLst>
            </p:cNvPr>
            <p:cNvSpPr/>
            <p:nvPr/>
          </p:nvSpPr>
          <p:spPr>
            <a:xfrm>
              <a:off x="6307123" y="2797558"/>
              <a:ext cx="28359" cy="16080"/>
            </a:xfrm>
            <a:custGeom>
              <a:avLst/>
              <a:gdLst/>
              <a:ahLst/>
              <a:cxnLst/>
              <a:rect l="l" t="t" r="r" b="b"/>
              <a:pathLst>
                <a:path w="358" h="203" extrusionOk="0">
                  <a:moveTo>
                    <a:pt x="357" y="1"/>
                  </a:moveTo>
                  <a:lnTo>
                    <a:pt x="357" y="1"/>
                  </a:lnTo>
                  <a:cubicBezTo>
                    <a:pt x="226" y="60"/>
                    <a:pt x="107" y="143"/>
                    <a:pt x="0" y="203"/>
                  </a:cubicBezTo>
                  <a:cubicBezTo>
                    <a:pt x="107" y="155"/>
                    <a:pt x="226" y="84"/>
                    <a:pt x="357" y="1"/>
                  </a:cubicBezTo>
                  <a:close/>
                </a:path>
              </a:pathLst>
            </a:custGeom>
            <a:solidFill>
              <a:srgbClr val="FFC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28;p37">
              <a:extLst>
                <a:ext uri="{FF2B5EF4-FFF2-40B4-BE49-F238E27FC236}">
                  <a16:creationId xmlns:a16="http://schemas.microsoft.com/office/drawing/2014/main" id="{3583671E-1061-4AAE-A5B2-21BC5019E3B4}"/>
                </a:ext>
              </a:extLst>
            </p:cNvPr>
            <p:cNvSpPr/>
            <p:nvPr/>
          </p:nvSpPr>
          <p:spPr>
            <a:xfrm>
              <a:off x="6746602" y="2912655"/>
              <a:ext cx="40637" cy="49112"/>
            </a:xfrm>
            <a:custGeom>
              <a:avLst/>
              <a:gdLst/>
              <a:ahLst/>
              <a:cxnLst/>
              <a:rect l="l" t="t" r="r" b="b"/>
              <a:pathLst>
                <a:path w="513" h="620" extrusionOk="0">
                  <a:moveTo>
                    <a:pt x="274" y="0"/>
                  </a:moveTo>
                  <a:cubicBezTo>
                    <a:pt x="120" y="12"/>
                    <a:pt x="1" y="143"/>
                    <a:pt x="1" y="310"/>
                  </a:cubicBezTo>
                  <a:cubicBezTo>
                    <a:pt x="1" y="488"/>
                    <a:pt x="108" y="619"/>
                    <a:pt x="239" y="619"/>
                  </a:cubicBezTo>
                  <a:cubicBezTo>
                    <a:pt x="382" y="619"/>
                    <a:pt x="489" y="488"/>
                    <a:pt x="513" y="310"/>
                  </a:cubicBezTo>
                  <a:cubicBezTo>
                    <a:pt x="513" y="131"/>
                    <a:pt x="405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29;p37">
              <a:extLst>
                <a:ext uri="{FF2B5EF4-FFF2-40B4-BE49-F238E27FC236}">
                  <a16:creationId xmlns:a16="http://schemas.microsoft.com/office/drawing/2014/main" id="{1B80B25C-8632-4F96-B5DF-9D6AE90217C5}"/>
                </a:ext>
              </a:extLst>
            </p:cNvPr>
            <p:cNvSpPr/>
            <p:nvPr/>
          </p:nvSpPr>
          <p:spPr>
            <a:xfrm>
              <a:off x="6746602" y="2846036"/>
              <a:ext cx="84047" cy="38339"/>
            </a:xfrm>
            <a:custGeom>
              <a:avLst/>
              <a:gdLst/>
              <a:ahLst/>
              <a:cxnLst/>
              <a:rect l="l" t="t" r="r" b="b"/>
              <a:pathLst>
                <a:path w="1061" h="484" extrusionOk="0">
                  <a:moveTo>
                    <a:pt x="347" y="0"/>
                  </a:moveTo>
                  <a:cubicBezTo>
                    <a:pt x="246" y="0"/>
                    <a:pt x="131" y="13"/>
                    <a:pt x="1" y="43"/>
                  </a:cubicBezTo>
                  <a:cubicBezTo>
                    <a:pt x="1" y="43"/>
                    <a:pt x="71" y="30"/>
                    <a:pt x="179" y="30"/>
                  </a:cubicBezTo>
                  <a:cubicBezTo>
                    <a:pt x="413" y="30"/>
                    <a:pt x="823" y="92"/>
                    <a:pt x="1060" y="484"/>
                  </a:cubicBezTo>
                  <a:cubicBezTo>
                    <a:pt x="1060" y="484"/>
                    <a:pt x="964" y="0"/>
                    <a:pt x="347" y="0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30;p37">
              <a:extLst>
                <a:ext uri="{FF2B5EF4-FFF2-40B4-BE49-F238E27FC236}">
                  <a16:creationId xmlns:a16="http://schemas.microsoft.com/office/drawing/2014/main" id="{D8C0D317-A0CC-4F47-80A9-53625A19F70A}"/>
                </a:ext>
              </a:extLst>
            </p:cNvPr>
            <p:cNvSpPr/>
            <p:nvPr/>
          </p:nvSpPr>
          <p:spPr>
            <a:xfrm>
              <a:off x="6706995" y="2716681"/>
              <a:ext cx="209444" cy="129908"/>
            </a:xfrm>
            <a:custGeom>
              <a:avLst/>
              <a:gdLst/>
              <a:ahLst/>
              <a:cxnLst/>
              <a:rect l="l" t="t" r="r" b="b"/>
              <a:pathLst>
                <a:path w="2644" h="1640" extrusionOk="0">
                  <a:moveTo>
                    <a:pt x="1218" y="1"/>
                  </a:moveTo>
                  <a:cubicBezTo>
                    <a:pt x="738" y="1"/>
                    <a:pt x="317" y="251"/>
                    <a:pt x="179" y="664"/>
                  </a:cubicBezTo>
                  <a:cubicBezTo>
                    <a:pt x="1" y="1200"/>
                    <a:pt x="655" y="926"/>
                    <a:pt x="1286" y="1129"/>
                  </a:cubicBezTo>
                  <a:cubicBezTo>
                    <a:pt x="1744" y="1281"/>
                    <a:pt x="2057" y="1639"/>
                    <a:pt x="2264" y="1639"/>
                  </a:cubicBezTo>
                  <a:cubicBezTo>
                    <a:pt x="2347" y="1639"/>
                    <a:pt x="2414" y="1581"/>
                    <a:pt x="2465" y="1426"/>
                  </a:cubicBezTo>
                  <a:cubicBezTo>
                    <a:pt x="2644" y="891"/>
                    <a:pt x="2275" y="283"/>
                    <a:pt x="1655" y="69"/>
                  </a:cubicBezTo>
                  <a:cubicBezTo>
                    <a:pt x="1508" y="23"/>
                    <a:pt x="1361" y="1"/>
                    <a:pt x="1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31;p37">
              <a:extLst>
                <a:ext uri="{FF2B5EF4-FFF2-40B4-BE49-F238E27FC236}">
                  <a16:creationId xmlns:a16="http://schemas.microsoft.com/office/drawing/2014/main" id="{9EAB6176-5501-435F-9C36-CF9B82112BDB}"/>
                </a:ext>
              </a:extLst>
            </p:cNvPr>
            <p:cNvSpPr/>
            <p:nvPr/>
          </p:nvSpPr>
          <p:spPr>
            <a:xfrm>
              <a:off x="6949391" y="2969054"/>
              <a:ext cx="100999" cy="78658"/>
            </a:xfrm>
            <a:custGeom>
              <a:avLst/>
              <a:gdLst/>
              <a:ahLst/>
              <a:cxnLst/>
              <a:rect l="l" t="t" r="r" b="b"/>
              <a:pathLst>
                <a:path w="1275" h="993" extrusionOk="0">
                  <a:moveTo>
                    <a:pt x="607" y="1"/>
                  </a:moveTo>
                  <a:cubicBezTo>
                    <a:pt x="295" y="1"/>
                    <a:pt x="36" y="218"/>
                    <a:pt x="24" y="479"/>
                  </a:cubicBezTo>
                  <a:cubicBezTo>
                    <a:pt x="0" y="753"/>
                    <a:pt x="286" y="979"/>
                    <a:pt x="631" y="991"/>
                  </a:cubicBezTo>
                  <a:cubicBezTo>
                    <a:pt x="648" y="992"/>
                    <a:pt x="665" y="992"/>
                    <a:pt x="681" y="992"/>
                  </a:cubicBezTo>
                  <a:cubicBezTo>
                    <a:pt x="1003" y="992"/>
                    <a:pt x="1252" y="775"/>
                    <a:pt x="1274" y="514"/>
                  </a:cubicBezTo>
                  <a:cubicBezTo>
                    <a:pt x="1274" y="252"/>
                    <a:pt x="1001" y="14"/>
                    <a:pt x="655" y="2"/>
                  </a:cubicBezTo>
                  <a:cubicBezTo>
                    <a:pt x="639" y="1"/>
                    <a:pt x="623" y="1"/>
                    <a:pt x="607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32;p37">
              <a:extLst>
                <a:ext uri="{FF2B5EF4-FFF2-40B4-BE49-F238E27FC236}">
                  <a16:creationId xmlns:a16="http://schemas.microsoft.com/office/drawing/2014/main" id="{2D319089-5E17-4182-B93E-2F37515DB6DD}"/>
                </a:ext>
              </a:extLst>
            </p:cNvPr>
            <p:cNvSpPr/>
            <p:nvPr/>
          </p:nvSpPr>
          <p:spPr>
            <a:xfrm>
              <a:off x="6218482" y="2962559"/>
              <a:ext cx="101870" cy="79371"/>
            </a:xfrm>
            <a:custGeom>
              <a:avLst/>
              <a:gdLst/>
              <a:ahLst/>
              <a:cxnLst/>
              <a:rect l="l" t="t" r="r" b="b"/>
              <a:pathLst>
                <a:path w="1286" h="1002" extrusionOk="0">
                  <a:moveTo>
                    <a:pt x="630" y="1"/>
                  </a:moveTo>
                  <a:cubicBezTo>
                    <a:pt x="307" y="1"/>
                    <a:pt x="35" y="222"/>
                    <a:pt x="24" y="477"/>
                  </a:cubicBezTo>
                  <a:cubicBezTo>
                    <a:pt x="0" y="763"/>
                    <a:pt x="286" y="989"/>
                    <a:pt x="631" y="1001"/>
                  </a:cubicBezTo>
                  <a:cubicBezTo>
                    <a:pt x="641" y="1002"/>
                    <a:pt x="650" y="1002"/>
                    <a:pt x="660" y="1002"/>
                  </a:cubicBezTo>
                  <a:cubicBezTo>
                    <a:pt x="992" y="1002"/>
                    <a:pt x="1251" y="803"/>
                    <a:pt x="1274" y="525"/>
                  </a:cubicBezTo>
                  <a:cubicBezTo>
                    <a:pt x="1286" y="239"/>
                    <a:pt x="1000" y="25"/>
                    <a:pt x="655" y="1"/>
                  </a:cubicBezTo>
                  <a:cubicBezTo>
                    <a:pt x="646" y="1"/>
                    <a:pt x="638" y="1"/>
                    <a:pt x="630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33;p37">
              <a:extLst>
                <a:ext uri="{FF2B5EF4-FFF2-40B4-BE49-F238E27FC236}">
                  <a16:creationId xmlns:a16="http://schemas.microsoft.com/office/drawing/2014/main" id="{58E711BE-7FCF-467B-AB4F-04436AAB285A}"/>
                </a:ext>
              </a:extLst>
            </p:cNvPr>
            <p:cNvSpPr/>
            <p:nvPr/>
          </p:nvSpPr>
          <p:spPr>
            <a:xfrm>
              <a:off x="7161605" y="4728141"/>
              <a:ext cx="286758" cy="362239"/>
            </a:xfrm>
            <a:custGeom>
              <a:avLst/>
              <a:gdLst/>
              <a:ahLst/>
              <a:cxnLst/>
              <a:rect l="l" t="t" r="r" b="b"/>
              <a:pathLst>
                <a:path w="3620" h="4573" extrusionOk="0">
                  <a:moveTo>
                    <a:pt x="3501" y="191"/>
                  </a:moveTo>
                  <a:cubicBezTo>
                    <a:pt x="2441" y="120"/>
                    <a:pt x="477" y="1"/>
                    <a:pt x="286" y="274"/>
                  </a:cubicBezTo>
                  <a:cubicBezTo>
                    <a:pt x="24" y="667"/>
                    <a:pt x="3060" y="977"/>
                    <a:pt x="3060" y="977"/>
                  </a:cubicBezTo>
                  <a:cubicBezTo>
                    <a:pt x="3060" y="977"/>
                    <a:pt x="0" y="1060"/>
                    <a:pt x="0" y="1656"/>
                  </a:cubicBezTo>
                  <a:cubicBezTo>
                    <a:pt x="0" y="2251"/>
                    <a:pt x="3013" y="2120"/>
                    <a:pt x="3013" y="2120"/>
                  </a:cubicBezTo>
                  <a:cubicBezTo>
                    <a:pt x="3013" y="2120"/>
                    <a:pt x="584" y="2489"/>
                    <a:pt x="584" y="3132"/>
                  </a:cubicBezTo>
                  <a:cubicBezTo>
                    <a:pt x="584" y="3763"/>
                    <a:pt x="3334" y="2846"/>
                    <a:pt x="3334" y="2846"/>
                  </a:cubicBezTo>
                  <a:cubicBezTo>
                    <a:pt x="3334" y="2846"/>
                    <a:pt x="1643" y="3906"/>
                    <a:pt x="1643" y="4323"/>
                  </a:cubicBezTo>
                  <a:cubicBezTo>
                    <a:pt x="1643" y="4573"/>
                    <a:pt x="2774" y="4275"/>
                    <a:pt x="3620" y="4013"/>
                  </a:cubicBezTo>
                  <a:cubicBezTo>
                    <a:pt x="3608" y="2834"/>
                    <a:pt x="3560" y="1465"/>
                    <a:pt x="3501" y="191"/>
                  </a:cubicBez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34;p37">
              <a:extLst>
                <a:ext uri="{FF2B5EF4-FFF2-40B4-BE49-F238E27FC236}">
                  <a16:creationId xmlns:a16="http://schemas.microsoft.com/office/drawing/2014/main" id="{4B4CC1E8-2E71-4AA0-BD73-2A26A0A307BE}"/>
                </a:ext>
              </a:extLst>
            </p:cNvPr>
            <p:cNvSpPr/>
            <p:nvPr/>
          </p:nvSpPr>
          <p:spPr>
            <a:xfrm>
              <a:off x="7161605" y="4719982"/>
              <a:ext cx="363201" cy="343703"/>
            </a:xfrm>
            <a:custGeom>
              <a:avLst/>
              <a:gdLst/>
              <a:ahLst/>
              <a:cxnLst/>
              <a:rect l="l" t="t" r="r" b="b"/>
              <a:pathLst>
                <a:path w="4585" h="4339" extrusionOk="0">
                  <a:moveTo>
                    <a:pt x="1770" y="1"/>
                  </a:moveTo>
                  <a:cubicBezTo>
                    <a:pt x="1035" y="1"/>
                    <a:pt x="391" y="46"/>
                    <a:pt x="286" y="199"/>
                  </a:cubicBezTo>
                  <a:cubicBezTo>
                    <a:pt x="12" y="592"/>
                    <a:pt x="3048" y="901"/>
                    <a:pt x="3048" y="901"/>
                  </a:cubicBezTo>
                  <a:cubicBezTo>
                    <a:pt x="3048" y="901"/>
                    <a:pt x="0" y="997"/>
                    <a:pt x="0" y="1592"/>
                  </a:cubicBezTo>
                  <a:cubicBezTo>
                    <a:pt x="0" y="1994"/>
                    <a:pt x="1376" y="2059"/>
                    <a:pt x="2268" y="2059"/>
                  </a:cubicBezTo>
                  <a:cubicBezTo>
                    <a:pt x="2696" y="2059"/>
                    <a:pt x="3012" y="2044"/>
                    <a:pt x="3013" y="2044"/>
                  </a:cubicBezTo>
                  <a:lnTo>
                    <a:pt x="3013" y="2044"/>
                  </a:lnTo>
                  <a:cubicBezTo>
                    <a:pt x="3012" y="2044"/>
                    <a:pt x="584" y="2425"/>
                    <a:pt x="584" y="3056"/>
                  </a:cubicBezTo>
                  <a:cubicBezTo>
                    <a:pt x="584" y="3218"/>
                    <a:pt x="764" y="3278"/>
                    <a:pt x="1032" y="3278"/>
                  </a:cubicBezTo>
                  <a:cubicBezTo>
                    <a:pt x="1812" y="3278"/>
                    <a:pt x="3334" y="2771"/>
                    <a:pt x="3334" y="2771"/>
                  </a:cubicBezTo>
                  <a:lnTo>
                    <a:pt x="3334" y="2771"/>
                  </a:lnTo>
                  <a:cubicBezTo>
                    <a:pt x="3334" y="2771"/>
                    <a:pt x="1643" y="3830"/>
                    <a:pt x="1643" y="4247"/>
                  </a:cubicBezTo>
                  <a:cubicBezTo>
                    <a:pt x="1643" y="4311"/>
                    <a:pt x="1713" y="4338"/>
                    <a:pt x="1832" y="4338"/>
                  </a:cubicBezTo>
                  <a:cubicBezTo>
                    <a:pt x="2480" y="4338"/>
                    <a:pt x="4584" y="3521"/>
                    <a:pt x="4584" y="3521"/>
                  </a:cubicBezTo>
                  <a:lnTo>
                    <a:pt x="4179" y="104"/>
                  </a:lnTo>
                  <a:cubicBezTo>
                    <a:pt x="4179" y="104"/>
                    <a:pt x="2872" y="1"/>
                    <a:pt x="1770" y="1"/>
                  </a:cubicBezTo>
                  <a:close/>
                </a:path>
              </a:pathLst>
            </a:custGeom>
            <a:solidFill>
              <a:srgbClr val="FFB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35;p37">
              <a:extLst>
                <a:ext uri="{FF2B5EF4-FFF2-40B4-BE49-F238E27FC236}">
                  <a16:creationId xmlns:a16="http://schemas.microsoft.com/office/drawing/2014/main" id="{E1524CF0-CBD0-4B53-8A4B-577742E99301}"/>
                </a:ext>
              </a:extLst>
            </p:cNvPr>
            <p:cNvSpPr/>
            <p:nvPr/>
          </p:nvSpPr>
          <p:spPr>
            <a:xfrm>
              <a:off x="7818924" y="4305618"/>
              <a:ext cx="115179" cy="26457"/>
            </a:xfrm>
            <a:custGeom>
              <a:avLst/>
              <a:gdLst/>
              <a:ahLst/>
              <a:cxnLst/>
              <a:rect l="l" t="t" r="r" b="b"/>
              <a:pathLst>
                <a:path w="1454" h="334" extrusionOk="0">
                  <a:moveTo>
                    <a:pt x="1" y="334"/>
                  </a:moveTo>
                  <a:cubicBezTo>
                    <a:pt x="1" y="334"/>
                    <a:pt x="513" y="1"/>
                    <a:pt x="1454" y="60"/>
                  </a:cubicBezTo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36;p37">
              <a:extLst>
                <a:ext uri="{FF2B5EF4-FFF2-40B4-BE49-F238E27FC236}">
                  <a16:creationId xmlns:a16="http://schemas.microsoft.com/office/drawing/2014/main" id="{9A2B29AC-EC72-418B-8BE2-51D6B8F58E92}"/>
                </a:ext>
              </a:extLst>
            </p:cNvPr>
            <p:cNvSpPr/>
            <p:nvPr/>
          </p:nvSpPr>
          <p:spPr>
            <a:xfrm>
              <a:off x="6156220" y="3434194"/>
              <a:ext cx="345219" cy="523515"/>
            </a:xfrm>
            <a:custGeom>
              <a:avLst/>
              <a:gdLst/>
              <a:ahLst/>
              <a:cxnLst/>
              <a:rect l="l" t="t" r="r" b="b"/>
              <a:pathLst>
                <a:path w="4358" h="6609" extrusionOk="0">
                  <a:moveTo>
                    <a:pt x="2727" y="0"/>
                  </a:moveTo>
                  <a:lnTo>
                    <a:pt x="1012" y="357"/>
                  </a:lnTo>
                  <a:cubicBezTo>
                    <a:pt x="0" y="3727"/>
                    <a:pt x="1620" y="6608"/>
                    <a:pt x="1620" y="6608"/>
                  </a:cubicBezTo>
                  <a:lnTo>
                    <a:pt x="4358" y="4441"/>
                  </a:lnTo>
                  <a:cubicBezTo>
                    <a:pt x="2060" y="3953"/>
                    <a:pt x="1310" y="572"/>
                    <a:pt x="1310" y="572"/>
                  </a:cubicBezTo>
                  <a:lnTo>
                    <a:pt x="2739" y="226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37;p37">
              <a:extLst>
                <a:ext uri="{FF2B5EF4-FFF2-40B4-BE49-F238E27FC236}">
                  <a16:creationId xmlns:a16="http://schemas.microsoft.com/office/drawing/2014/main" id="{5C72F838-9D3E-4F70-9A26-4D533ADE21E7}"/>
                </a:ext>
              </a:extLst>
            </p:cNvPr>
            <p:cNvSpPr/>
            <p:nvPr/>
          </p:nvSpPr>
          <p:spPr>
            <a:xfrm>
              <a:off x="6309895" y="3785980"/>
              <a:ext cx="191542" cy="221716"/>
            </a:xfrm>
            <a:custGeom>
              <a:avLst/>
              <a:gdLst/>
              <a:ahLst/>
              <a:cxnLst/>
              <a:rect l="l" t="t" r="r" b="b"/>
              <a:pathLst>
                <a:path w="2418" h="2799" extrusionOk="0">
                  <a:moveTo>
                    <a:pt x="1" y="1929"/>
                  </a:moveTo>
                  <a:lnTo>
                    <a:pt x="715" y="2798"/>
                  </a:lnTo>
                  <a:lnTo>
                    <a:pt x="2418" y="0"/>
                  </a:ln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38;p37">
              <a:extLst>
                <a:ext uri="{FF2B5EF4-FFF2-40B4-BE49-F238E27FC236}">
                  <a16:creationId xmlns:a16="http://schemas.microsoft.com/office/drawing/2014/main" id="{E746A27A-B030-416A-8757-B992B2A6B8A0}"/>
                </a:ext>
              </a:extLst>
            </p:cNvPr>
            <p:cNvSpPr/>
            <p:nvPr/>
          </p:nvSpPr>
          <p:spPr>
            <a:xfrm>
              <a:off x="6674914" y="3436966"/>
              <a:ext cx="361300" cy="515990"/>
            </a:xfrm>
            <a:custGeom>
              <a:avLst/>
              <a:gdLst/>
              <a:ahLst/>
              <a:cxnLst/>
              <a:rect l="l" t="t" r="r" b="b"/>
              <a:pathLst>
                <a:path w="4561" h="6514" extrusionOk="0">
                  <a:moveTo>
                    <a:pt x="1668" y="1"/>
                  </a:moveTo>
                  <a:lnTo>
                    <a:pt x="1644" y="239"/>
                  </a:lnTo>
                  <a:lnTo>
                    <a:pt x="3013" y="525"/>
                  </a:lnTo>
                  <a:cubicBezTo>
                    <a:pt x="3013" y="525"/>
                    <a:pt x="2263" y="3739"/>
                    <a:pt x="1" y="4371"/>
                  </a:cubicBezTo>
                  <a:lnTo>
                    <a:pt x="3144" y="6514"/>
                  </a:lnTo>
                  <a:cubicBezTo>
                    <a:pt x="3144" y="6514"/>
                    <a:pt x="4561" y="3525"/>
                    <a:pt x="3323" y="239"/>
                  </a:cubicBezTo>
                  <a:lnTo>
                    <a:pt x="1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39;p37">
              <a:extLst>
                <a:ext uri="{FF2B5EF4-FFF2-40B4-BE49-F238E27FC236}">
                  <a16:creationId xmlns:a16="http://schemas.microsoft.com/office/drawing/2014/main" id="{C47BA9E8-D0B6-4DD9-831E-A72A3E91A1EF}"/>
                </a:ext>
              </a:extLst>
            </p:cNvPr>
            <p:cNvSpPr/>
            <p:nvPr/>
          </p:nvSpPr>
          <p:spPr>
            <a:xfrm>
              <a:off x="6572094" y="3070130"/>
              <a:ext cx="139735" cy="120324"/>
            </a:xfrm>
            <a:custGeom>
              <a:avLst/>
              <a:gdLst/>
              <a:ahLst/>
              <a:cxnLst/>
              <a:rect l="l" t="t" r="r" b="b"/>
              <a:pathLst>
                <a:path w="1764" h="1519" extrusionOk="0">
                  <a:moveTo>
                    <a:pt x="1" y="0"/>
                  </a:moveTo>
                  <a:lnTo>
                    <a:pt x="1" y="0"/>
                  </a:lnTo>
                  <a:cubicBezTo>
                    <a:pt x="87" y="1151"/>
                    <a:pt x="340" y="1518"/>
                    <a:pt x="628" y="1518"/>
                  </a:cubicBezTo>
                  <a:cubicBezTo>
                    <a:pt x="1137" y="1518"/>
                    <a:pt x="1756" y="376"/>
                    <a:pt x="1763" y="369"/>
                  </a:cubicBezTo>
                  <a:lnTo>
                    <a:pt x="1763" y="369"/>
                  </a:lnTo>
                  <a:lnTo>
                    <a:pt x="1763" y="370"/>
                  </a:lnTo>
                  <a:cubicBezTo>
                    <a:pt x="1763" y="369"/>
                    <a:pt x="1763" y="369"/>
                    <a:pt x="1763" y="369"/>
                  </a:cubicBezTo>
                  <a:cubicBezTo>
                    <a:pt x="1763" y="369"/>
                    <a:pt x="1763" y="369"/>
                    <a:pt x="1763" y="369"/>
                  </a:cubicBezTo>
                  <a:lnTo>
                    <a:pt x="1763" y="3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40;p37">
              <a:extLst>
                <a:ext uri="{FF2B5EF4-FFF2-40B4-BE49-F238E27FC236}">
                  <a16:creationId xmlns:a16="http://schemas.microsoft.com/office/drawing/2014/main" id="{61D57BCA-884E-4DC9-875C-18A101A47170}"/>
                </a:ext>
              </a:extLst>
            </p:cNvPr>
            <p:cNvSpPr/>
            <p:nvPr/>
          </p:nvSpPr>
          <p:spPr>
            <a:xfrm>
              <a:off x="6674914" y="3783128"/>
              <a:ext cx="222673" cy="224567"/>
            </a:xfrm>
            <a:custGeom>
              <a:avLst/>
              <a:gdLst/>
              <a:ahLst/>
              <a:cxnLst/>
              <a:rect l="l" t="t" r="r" b="b"/>
              <a:pathLst>
                <a:path w="2811" h="2835" extrusionOk="0">
                  <a:moveTo>
                    <a:pt x="2811" y="1929"/>
                  </a:moveTo>
                  <a:lnTo>
                    <a:pt x="2156" y="28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41;p37">
              <a:extLst>
                <a:ext uri="{FF2B5EF4-FFF2-40B4-BE49-F238E27FC236}">
                  <a16:creationId xmlns:a16="http://schemas.microsoft.com/office/drawing/2014/main" id="{30A4C68F-97B0-4410-87EB-401DBE2483D8}"/>
                </a:ext>
              </a:extLst>
            </p:cNvPr>
            <p:cNvSpPr/>
            <p:nvPr/>
          </p:nvSpPr>
          <p:spPr>
            <a:xfrm>
              <a:off x="6504207" y="2952657"/>
              <a:ext cx="118902" cy="102580"/>
            </a:xfrm>
            <a:custGeom>
              <a:avLst/>
              <a:gdLst/>
              <a:ahLst/>
              <a:cxnLst/>
              <a:rect l="l" t="t" r="r" b="b"/>
              <a:pathLst>
                <a:path w="1501" h="1295" extrusionOk="0">
                  <a:moveTo>
                    <a:pt x="533" y="0"/>
                  </a:moveTo>
                  <a:cubicBezTo>
                    <a:pt x="435" y="0"/>
                    <a:pt x="334" y="11"/>
                    <a:pt x="239" y="43"/>
                  </a:cubicBezTo>
                  <a:cubicBezTo>
                    <a:pt x="167" y="67"/>
                    <a:pt x="72" y="114"/>
                    <a:pt x="24" y="198"/>
                  </a:cubicBezTo>
                  <a:cubicBezTo>
                    <a:pt x="1" y="281"/>
                    <a:pt x="1" y="376"/>
                    <a:pt x="24" y="459"/>
                  </a:cubicBezTo>
                  <a:cubicBezTo>
                    <a:pt x="84" y="602"/>
                    <a:pt x="191" y="710"/>
                    <a:pt x="298" y="817"/>
                  </a:cubicBezTo>
                  <a:cubicBezTo>
                    <a:pt x="405" y="924"/>
                    <a:pt x="525" y="1007"/>
                    <a:pt x="656" y="1067"/>
                  </a:cubicBezTo>
                  <a:cubicBezTo>
                    <a:pt x="890" y="1212"/>
                    <a:pt x="1155" y="1294"/>
                    <a:pt x="1423" y="1294"/>
                  </a:cubicBezTo>
                  <a:cubicBezTo>
                    <a:pt x="1441" y="1294"/>
                    <a:pt x="1459" y="1294"/>
                    <a:pt x="1477" y="1293"/>
                  </a:cubicBezTo>
                  <a:cubicBezTo>
                    <a:pt x="1191" y="1245"/>
                    <a:pt x="953" y="1126"/>
                    <a:pt x="715" y="983"/>
                  </a:cubicBezTo>
                  <a:cubicBezTo>
                    <a:pt x="596" y="900"/>
                    <a:pt x="477" y="817"/>
                    <a:pt x="382" y="721"/>
                  </a:cubicBezTo>
                  <a:cubicBezTo>
                    <a:pt x="298" y="638"/>
                    <a:pt x="203" y="519"/>
                    <a:pt x="167" y="412"/>
                  </a:cubicBezTo>
                  <a:cubicBezTo>
                    <a:pt x="144" y="352"/>
                    <a:pt x="144" y="305"/>
                    <a:pt x="167" y="269"/>
                  </a:cubicBezTo>
                  <a:cubicBezTo>
                    <a:pt x="179" y="233"/>
                    <a:pt x="227" y="186"/>
                    <a:pt x="286" y="174"/>
                  </a:cubicBezTo>
                  <a:cubicBezTo>
                    <a:pt x="382" y="126"/>
                    <a:pt x="536" y="114"/>
                    <a:pt x="667" y="114"/>
                  </a:cubicBezTo>
                  <a:cubicBezTo>
                    <a:pt x="941" y="126"/>
                    <a:pt x="1215" y="162"/>
                    <a:pt x="1501" y="186"/>
                  </a:cubicBezTo>
                  <a:cubicBezTo>
                    <a:pt x="1239" y="102"/>
                    <a:pt x="953" y="31"/>
                    <a:pt x="679" y="7"/>
                  </a:cubicBezTo>
                  <a:cubicBezTo>
                    <a:pt x="632" y="3"/>
                    <a:pt x="583" y="0"/>
                    <a:pt x="533" y="0"/>
                  </a:cubicBezTo>
                  <a:close/>
                </a:path>
              </a:pathLst>
            </a:custGeom>
            <a:solidFill>
              <a:srgbClr val="E58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42;p37">
              <a:extLst>
                <a:ext uri="{FF2B5EF4-FFF2-40B4-BE49-F238E27FC236}">
                  <a16:creationId xmlns:a16="http://schemas.microsoft.com/office/drawing/2014/main" id="{32C35BBA-1E1D-41CB-818E-406D3236868B}"/>
                </a:ext>
              </a:extLst>
            </p:cNvPr>
            <p:cNvSpPr/>
            <p:nvPr/>
          </p:nvSpPr>
          <p:spPr>
            <a:xfrm>
              <a:off x="6107186" y="2569345"/>
              <a:ext cx="125477" cy="286749"/>
            </a:xfrm>
            <a:custGeom>
              <a:avLst/>
              <a:gdLst/>
              <a:ahLst/>
              <a:cxnLst/>
              <a:rect l="l" t="t" r="r" b="b"/>
              <a:pathLst>
                <a:path w="1584" h="3620" extrusionOk="0">
                  <a:moveTo>
                    <a:pt x="453" y="0"/>
                  </a:moveTo>
                  <a:cubicBezTo>
                    <a:pt x="0" y="1250"/>
                    <a:pt x="191" y="3620"/>
                    <a:pt x="191" y="3620"/>
                  </a:cubicBezTo>
                  <a:cubicBezTo>
                    <a:pt x="1524" y="1977"/>
                    <a:pt x="1584" y="131"/>
                    <a:pt x="1584" y="131"/>
                  </a:cubicBezTo>
                  <a:lnTo>
                    <a:pt x="4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43;p37">
              <a:extLst>
                <a:ext uri="{FF2B5EF4-FFF2-40B4-BE49-F238E27FC236}">
                  <a16:creationId xmlns:a16="http://schemas.microsoft.com/office/drawing/2014/main" id="{DB8117AD-12E8-4CD2-A0D9-40EF7FB7BB10}"/>
                </a:ext>
              </a:extLst>
            </p:cNvPr>
            <p:cNvSpPr/>
            <p:nvPr/>
          </p:nvSpPr>
          <p:spPr>
            <a:xfrm>
              <a:off x="6131663" y="2259938"/>
              <a:ext cx="990425" cy="654612"/>
            </a:xfrm>
            <a:custGeom>
              <a:avLst/>
              <a:gdLst/>
              <a:ahLst/>
              <a:cxnLst/>
              <a:rect l="l" t="t" r="r" b="b"/>
              <a:pathLst>
                <a:path w="12503" h="8264" extrusionOk="0">
                  <a:moveTo>
                    <a:pt x="8193" y="1"/>
                  </a:moveTo>
                  <a:cubicBezTo>
                    <a:pt x="6115" y="1"/>
                    <a:pt x="3573" y="513"/>
                    <a:pt x="3573" y="513"/>
                  </a:cubicBezTo>
                  <a:cubicBezTo>
                    <a:pt x="3573" y="513"/>
                    <a:pt x="3346" y="287"/>
                    <a:pt x="3061" y="215"/>
                  </a:cubicBezTo>
                  <a:cubicBezTo>
                    <a:pt x="2942" y="275"/>
                    <a:pt x="2822" y="334"/>
                    <a:pt x="2715" y="406"/>
                  </a:cubicBezTo>
                  <a:cubicBezTo>
                    <a:pt x="2739" y="501"/>
                    <a:pt x="2787" y="584"/>
                    <a:pt x="2822" y="656"/>
                  </a:cubicBezTo>
                  <a:cubicBezTo>
                    <a:pt x="2787" y="596"/>
                    <a:pt x="2715" y="537"/>
                    <a:pt x="2620" y="477"/>
                  </a:cubicBezTo>
                  <a:cubicBezTo>
                    <a:pt x="1394" y="1287"/>
                    <a:pt x="715" y="2549"/>
                    <a:pt x="334" y="3930"/>
                  </a:cubicBezTo>
                  <a:lnTo>
                    <a:pt x="144" y="3918"/>
                  </a:lnTo>
                  <a:cubicBezTo>
                    <a:pt x="84" y="4097"/>
                    <a:pt x="25" y="4287"/>
                    <a:pt x="1" y="4513"/>
                  </a:cubicBezTo>
                  <a:cubicBezTo>
                    <a:pt x="333" y="4698"/>
                    <a:pt x="761" y="4764"/>
                    <a:pt x="1205" y="4764"/>
                  </a:cubicBezTo>
                  <a:cubicBezTo>
                    <a:pt x="2333" y="4764"/>
                    <a:pt x="3560" y="4335"/>
                    <a:pt x="3561" y="4335"/>
                  </a:cubicBezTo>
                  <a:lnTo>
                    <a:pt x="3561" y="4335"/>
                  </a:lnTo>
                  <a:cubicBezTo>
                    <a:pt x="3561" y="4335"/>
                    <a:pt x="2977" y="5466"/>
                    <a:pt x="4239" y="5466"/>
                  </a:cubicBezTo>
                  <a:cubicBezTo>
                    <a:pt x="5501" y="5466"/>
                    <a:pt x="7108" y="3728"/>
                    <a:pt x="7109" y="3728"/>
                  </a:cubicBezTo>
                  <a:lnTo>
                    <a:pt x="7109" y="3728"/>
                  </a:lnTo>
                  <a:cubicBezTo>
                    <a:pt x="7109" y="3728"/>
                    <a:pt x="6651" y="5062"/>
                    <a:pt x="7338" y="5062"/>
                  </a:cubicBezTo>
                  <a:cubicBezTo>
                    <a:pt x="7402" y="5062"/>
                    <a:pt x="7476" y="5051"/>
                    <a:pt x="7561" y="5025"/>
                  </a:cubicBezTo>
                  <a:cubicBezTo>
                    <a:pt x="8549" y="4728"/>
                    <a:pt x="9014" y="3204"/>
                    <a:pt x="9014" y="3204"/>
                  </a:cubicBezTo>
                  <a:cubicBezTo>
                    <a:pt x="9311" y="4479"/>
                    <a:pt x="9650" y="4842"/>
                    <a:pt x="9939" y="4842"/>
                  </a:cubicBezTo>
                  <a:cubicBezTo>
                    <a:pt x="10323" y="4842"/>
                    <a:pt x="10621" y="4204"/>
                    <a:pt x="10621" y="4204"/>
                  </a:cubicBezTo>
                  <a:cubicBezTo>
                    <a:pt x="10812" y="6514"/>
                    <a:pt x="12467" y="8252"/>
                    <a:pt x="12478" y="8264"/>
                  </a:cubicBezTo>
                  <a:lnTo>
                    <a:pt x="12478" y="8240"/>
                  </a:lnTo>
                  <a:lnTo>
                    <a:pt x="12502" y="6942"/>
                  </a:lnTo>
                  <a:cubicBezTo>
                    <a:pt x="12467" y="5097"/>
                    <a:pt x="12217" y="3097"/>
                    <a:pt x="11121" y="1656"/>
                  </a:cubicBezTo>
                  <a:cubicBezTo>
                    <a:pt x="11038" y="1573"/>
                    <a:pt x="10978" y="1477"/>
                    <a:pt x="10907" y="1394"/>
                  </a:cubicBezTo>
                  <a:cubicBezTo>
                    <a:pt x="10788" y="1418"/>
                    <a:pt x="10728" y="1454"/>
                    <a:pt x="10728" y="1454"/>
                  </a:cubicBezTo>
                  <a:cubicBezTo>
                    <a:pt x="10752" y="1394"/>
                    <a:pt x="10776" y="1311"/>
                    <a:pt x="10788" y="1251"/>
                  </a:cubicBezTo>
                  <a:cubicBezTo>
                    <a:pt x="10312" y="739"/>
                    <a:pt x="9680" y="322"/>
                    <a:pt x="8918" y="25"/>
                  </a:cubicBezTo>
                  <a:cubicBezTo>
                    <a:pt x="8687" y="8"/>
                    <a:pt x="8443" y="1"/>
                    <a:pt x="8193" y="1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44;p37">
              <a:extLst>
                <a:ext uri="{FF2B5EF4-FFF2-40B4-BE49-F238E27FC236}">
                  <a16:creationId xmlns:a16="http://schemas.microsoft.com/office/drawing/2014/main" id="{541CE21F-A2FB-4DF7-A7A7-9CD2D0A6B18F}"/>
                </a:ext>
              </a:extLst>
            </p:cNvPr>
            <p:cNvSpPr/>
            <p:nvPr/>
          </p:nvSpPr>
          <p:spPr>
            <a:xfrm>
              <a:off x="6077164" y="2186508"/>
              <a:ext cx="1112812" cy="726220"/>
            </a:xfrm>
            <a:custGeom>
              <a:avLst/>
              <a:gdLst/>
              <a:ahLst/>
              <a:cxnLst/>
              <a:rect l="l" t="t" r="r" b="b"/>
              <a:pathLst>
                <a:path w="14048" h="9168" extrusionOk="0">
                  <a:moveTo>
                    <a:pt x="8842" y="1"/>
                  </a:moveTo>
                  <a:cubicBezTo>
                    <a:pt x="6773" y="1"/>
                    <a:pt x="4249" y="559"/>
                    <a:pt x="4249" y="559"/>
                  </a:cubicBezTo>
                  <a:cubicBezTo>
                    <a:pt x="4249" y="559"/>
                    <a:pt x="3914" y="190"/>
                    <a:pt x="3563" y="190"/>
                  </a:cubicBezTo>
                  <a:cubicBezTo>
                    <a:pt x="3557" y="190"/>
                    <a:pt x="3552" y="190"/>
                    <a:pt x="3546" y="190"/>
                  </a:cubicBezTo>
                  <a:cubicBezTo>
                    <a:pt x="3274" y="199"/>
                    <a:pt x="3416" y="546"/>
                    <a:pt x="3500" y="711"/>
                  </a:cubicBezTo>
                  <a:lnTo>
                    <a:pt x="3500" y="711"/>
                  </a:lnTo>
                  <a:cubicBezTo>
                    <a:pt x="3424" y="598"/>
                    <a:pt x="3247" y="413"/>
                    <a:pt x="2892" y="413"/>
                  </a:cubicBezTo>
                  <a:cubicBezTo>
                    <a:pt x="2693" y="413"/>
                    <a:pt x="2440" y="471"/>
                    <a:pt x="2117" y="630"/>
                  </a:cubicBezTo>
                  <a:cubicBezTo>
                    <a:pt x="951" y="1214"/>
                    <a:pt x="1129" y="3214"/>
                    <a:pt x="1129" y="3214"/>
                  </a:cubicBezTo>
                  <a:cubicBezTo>
                    <a:pt x="1129" y="3214"/>
                    <a:pt x="713" y="2234"/>
                    <a:pt x="393" y="2234"/>
                  </a:cubicBezTo>
                  <a:cubicBezTo>
                    <a:pt x="208" y="2234"/>
                    <a:pt x="56" y="2561"/>
                    <a:pt x="34" y="3595"/>
                  </a:cubicBezTo>
                  <a:cubicBezTo>
                    <a:pt x="1" y="4907"/>
                    <a:pt x="897" y="5259"/>
                    <a:pt x="1869" y="5259"/>
                  </a:cubicBezTo>
                  <a:cubicBezTo>
                    <a:pt x="2996" y="5259"/>
                    <a:pt x="4225" y="4786"/>
                    <a:pt x="4225" y="4786"/>
                  </a:cubicBezTo>
                  <a:lnTo>
                    <a:pt x="4225" y="4786"/>
                  </a:lnTo>
                  <a:cubicBezTo>
                    <a:pt x="4225" y="4786"/>
                    <a:pt x="3653" y="6036"/>
                    <a:pt x="4915" y="6036"/>
                  </a:cubicBezTo>
                  <a:cubicBezTo>
                    <a:pt x="6177" y="6036"/>
                    <a:pt x="7785" y="4119"/>
                    <a:pt x="7785" y="4119"/>
                  </a:cubicBezTo>
                  <a:lnTo>
                    <a:pt x="7785" y="4119"/>
                  </a:lnTo>
                  <a:cubicBezTo>
                    <a:pt x="7785" y="4119"/>
                    <a:pt x="7337" y="5601"/>
                    <a:pt x="8024" y="5601"/>
                  </a:cubicBezTo>
                  <a:cubicBezTo>
                    <a:pt x="8089" y="5601"/>
                    <a:pt x="8163" y="5588"/>
                    <a:pt x="8249" y="5559"/>
                  </a:cubicBezTo>
                  <a:cubicBezTo>
                    <a:pt x="9249" y="5238"/>
                    <a:pt x="9690" y="3547"/>
                    <a:pt x="9690" y="3547"/>
                  </a:cubicBezTo>
                  <a:cubicBezTo>
                    <a:pt x="9992" y="4964"/>
                    <a:pt x="10331" y="5368"/>
                    <a:pt x="10619" y="5368"/>
                  </a:cubicBezTo>
                  <a:cubicBezTo>
                    <a:pt x="11003" y="5368"/>
                    <a:pt x="11297" y="4655"/>
                    <a:pt x="11297" y="4655"/>
                  </a:cubicBezTo>
                  <a:cubicBezTo>
                    <a:pt x="11511" y="7226"/>
                    <a:pt x="13178" y="9167"/>
                    <a:pt x="13178" y="9167"/>
                  </a:cubicBezTo>
                  <a:lnTo>
                    <a:pt x="13178" y="7691"/>
                  </a:lnTo>
                  <a:lnTo>
                    <a:pt x="13476" y="7595"/>
                  </a:lnTo>
                  <a:cubicBezTo>
                    <a:pt x="13476" y="7595"/>
                    <a:pt x="14048" y="3940"/>
                    <a:pt x="13726" y="3357"/>
                  </a:cubicBezTo>
                  <a:cubicBezTo>
                    <a:pt x="13528" y="3010"/>
                    <a:pt x="12901" y="2676"/>
                    <a:pt x="12425" y="2462"/>
                  </a:cubicBezTo>
                  <a:lnTo>
                    <a:pt x="12425" y="2462"/>
                  </a:lnTo>
                  <a:cubicBezTo>
                    <a:pt x="12729" y="2576"/>
                    <a:pt x="13075" y="2688"/>
                    <a:pt x="13263" y="2688"/>
                  </a:cubicBezTo>
                  <a:cubicBezTo>
                    <a:pt x="13394" y="2688"/>
                    <a:pt x="13448" y="2634"/>
                    <a:pt x="13357" y="2488"/>
                  </a:cubicBezTo>
                  <a:cubicBezTo>
                    <a:pt x="13066" y="2042"/>
                    <a:pt x="12034" y="1872"/>
                    <a:pt x="11660" y="1824"/>
                  </a:cubicBezTo>
                  <a:lnTo>
                    <a:pt x="11660" y="1824"/>
                  </a:lnTo>
                  <a:cubicBezTo>
                    <a:pt x="11838" y="1843"/>
                    <a:pt x="12156" y="1873"/>
                    <a:pt x="12409" y="1873"/>
                  </a:cubicBezTo>
                  <a:cubicBezTo>
                    <a:pt x="12720" y="1873"/>
                    <a:pt x="12932" y="1829"/>
                    <a:pt x="12666" y="1666"/>
                  </a:cubicBezTo>
                  <a:cubicBezTo>
                    <a:pt x="12453" y="1535"/>
                    <a:pt x="12228" y="1494"/>
                    <a:pt x="12029" y="1494"/>
                  </a:cubicBezTo>
                  <a:cubicBezTo>
                    <a:pt x="11684" y="1494"/>
                    <a:pt x="11416" y="1619"/>
                    <a:pt x="11416" y="1619"/>
                  </a:cubicBezTo>
                  <a:cubicBezTo>
                    <a:pt x="11843" y="353"/>
                    <a:pt x="10487" y="1"/>
                    <a:pt x="88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BB008FB-E12D-4273-8394-70A99171FE03}"/>
              </a:ext>
            </a:extLst>
          </p:cNvPr>
          <p:cNvSpPr txBox="1"/>
          <p:nvPr/>
        </p:nvSpPr>
        <p:spPr>
          <a:xfrm>
            <a:off x="387567" y="1017725"/>
            <a:ext cx="6116758" cy="423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atabase is a logically ordered collection of structured data kept in a computer system. 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database management system (DBMS) is generally in charge of a database.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database system, which includes the data, the DBMS, and the applications that go with it, is referred to as a database system, or simply database.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SQL (Structured Query Language) is a programming language that allows you to access and manage databases.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SQL can run queries against a database, obtain data from a database, insert entries in a database, update records in a database, remove records from a database, and build new databases and tables.</a:t>
            </a:r>
            <a:endParaRPr lang="en-IN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70;p49">
            <a:extLst>
              <a:ext uri="{FF2B5EF4-FFF2-40B4-BE49-F238E27FC236}">
                <a16:creationId xmlns:a16="http://schemas.microsoft.com/office/drawing/2014/main" id="{079268C8-ED9D-4F43-B309-8A0DF417DF20}"/>
              </a:ext>
            </a:extLst>
          </p:cNvPr>
          <p:cNvSpPr/>
          <p:nvPr/>
        </p:nvSpPr>
        <p:spPr>
          <a:xfrm>
            <a:off x="757747" y="45649"/>
            <a:ext cx="2708467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FBE0A5-0AE3-40E2-B1A2-64D104D6882D}"/>
              </a:ext>
            </a:extLst>
          </p:cNvPr>
          <p:cNvSpPr txBox="1"/>
          <p:nvPr/>
        </p:nvSpPr>
        <p:spPr>
          <a:xfrm>
            <a:off x="1043497" y="86562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Schema</a:t>
            </a:r>
            <a:endParaRPr lang="en-IN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AB7476-1125-4FCF-8A93-C2088AC2D7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4" t="4470" r="3544" b="4930"/>
          <a:stretch/>
        </p:blipFill>
        <p:spPr>
          <a:xfrm>
            <a:off x="660347" y="724406"/>
            <a:ext cx="7725242" cy="417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837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4"/>
          <p:cNvSpPr/>
          <p:nvPr/>
        </p:nvSpPr>
        <p:spPr>
          <a:xfrm flipH="1">
            <a:off x="347953" y="3424985"/>
            <a:ext cx="3726135" cy="1302559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" name="Google Shape;1599;p54"/>
          <p:cNvSpPr txBox="1">
            <a:spLocks noGrp="1"/>
          </p:cNvSpPr>
          <p:nvPr>
            <p:ph type="ctrTitle"/>
          </p:nvPr>
        </p:nvSpPr>
        <p:spPr>
          <a:xfrm>
            <a:off x="656343" y="3716838"/>
            <a:ext cx="3399012" cy="10525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Results</a:t>
            </a:r>
            <a:endParaRPr sz="3600" dirty="0"/>
          </a:p>
        </p:txBody>
      </p:sp>
      <p:grpSp>
        <p:nvGrpSpPr>
          <p:cNvPr id="1610" name="Google Shape;1610;p54"/>
          <p:cNvGrpSpPr/>
          <p:nvPr/>
        </p:nvGrpSpPr>
        <p:grpSpPr>
          <a:xfrm>
            <a:off x="4175321" y="540000"/>
            <a:ext cx="4463022" cy="4409998"/>
            <a:chOff x="4175321" y="540000"/>
            <a:chExt cx="4463022" cy="4409998"/>
          </a:xfrm>
        </p:grpSpPr>
        <p:sp>
          <p:nvSpPr>
            <p:cNvPr id="1611" name="Google Shape;1611;p54"/>
            <p:cNvSpPr/>
            <p:nvPr/>
          </p:nvSpPr>
          <p:spPr>
            <a:xfrm>
              <a:off x="4804000" y="686025"/>
              <a:ext cx="3617875" cy="3790121"/>
            </a:xfrm>
            <a:custGeom>
              <a:avLst/>
              <a:gdLst/>
              <a:ahLst/>
              <a:cxnLst/>
              <a:rect l="l" t="t" r="r" b="b"/>
              <a:pathLst>
                <a:path w="136588" h="127635" extrusionOk="0">
                  <a:moveTo>
                    <a:pt x="8953" y="0"/>
                  </a:moveTo>
                  <a:lnTo>
                    <a:pt x="131635" y="2857"/>
                  </a:lnTo>
                  <a:lnTo>
                    <a:pt x="136588" y="126682"/>
                  </a:lnTo>
                  <a:lnTo>
                    <a:pt x="0" y="12763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12" name="Google Shape;1612;p54"/>
            <p:cNvSpPr/>
            <p:nvPr/>
          </p:nvSpPr>
          <p:spPr>
            <a:xfrm>
              <a:off x="6354627" y="4293866"/>
              <a:ext cx="2283716" cy="123165"/>
            </a:xfrm>
            <a:custGeom>
              <a:avLst/>
              <a:gdLst/>
              <a:ahLst/>
              <a:cxnLst/>
              <a:rect l="l" t="t" r="r" b="b"/>
              <a:pathLst>
                <a:path w="43518" h="2347" extrusionOk="0">
                  <a:moveTo>
                    <a:pt x="21753" y="1"/>
                  </a:moveTo>
                  <a:cubicBezTo>
                    <a:pt x="9728" y="1"/>
                    <a:pt x="1" y="537"/>
                    <a:pt x="1" y="1180"/>
                  </a:cubicBezTo>
                  <a:cubicBezTo>
                    <a:pt x="1" y="1834"/>
                    <a:pt x="9740" y="2346"/>
                    <a:pt x="21753" y="2346"/>
                  </a:cubicBezTo>
                  <a:cubicBezTo>
                    <a:pt x="33779" y="2346"/>
                    <a:pt x="43518" y="1811"/>
                    <a:pt x="43518" y="1180"/>
                  </a:cubicBezTo>
                  <a:cubicBezTo>
                    <a:pt x="43518" y="537"/>
                    <a:pt x="33779" y="13"/>
                    <a:pt x="21753" y="1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4"/>
            <p:cNvSpPr/>
            <p:nvPr/>
          </p:nvSpPr>
          <p:spPr>
            <a:xfrm>
              <a:off x="6226528" y="560624"/>
              <a:ext cx="1315926" cy="1843849"/>
            </a:xfrm>
            <a:custGeom>
              <a:avLst/>
              <a:gdLst/>
              <a:ahLst/>
              <a:cxnLst/>
              <a:rect l="l" t="t" r="r" b="b"/>
              <a:pathLst>
                <a:path w="25076" h="35136" extrusionOk="0">
                  <a:moveTo>
                    <a:pt x="25075" y="0"/>
                  </a:moveTo>
                  <a:lnTo>
                    <a:pt x="1" y="536"/>
                  </a:lnTo>
                  <a:lnTo>
                    <a:pt x="1037" y="34945"/>
                  </a:lnTo>
                  <a:lnTo>
                    <a:pt x="23075" y="35135"/>
                  </a:lnTo>
                  <a:lnTo>
                    <a:pt x="25075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4"/>
            <p:cNvSpPr/>
            <p:nvPr/>
          </p:nvSpPr>
          <p:spPr>
            <a:xfrm>
              <a:off x="6262161" y="540000"/>
              <a:ext cx="1317133" cy="1843220"/>
            </a:xfrm>
            <a:custGeom>
              <a:avLst/>
              <a:gdLst/>
              <a:ahLst/>
              <a:cxnLst/>
              <a:rect l="l" t="t" r="r" b="b"/>
              <a:pathLst>
                <a:path w="25099" h="35124" extrusionOk="0">
                  <a:moveTo>
                    <a:pt x="25099" y="0"/>
                  </a:moveTo>
                  <a:lnTo>
                    <a:pt x="0" y="524"/>
                  </a:lnTo>
                  <a:lnTo>
                    <a:pt x="1048" y="34933"/>
                  </a:lnTo>
                  <a:lnTo>
                    <a:pt x="23099" y="35124"/>
                  </a:lnTo>
                  <a:lnTo>
                    <a:pt x="25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4"/>
            <p:cNvSpPr/>
            <p:nvPr/>
          </p:nvSpPr>
          <p:spPr>
            <a:xfrm>
              <a:off x="6262161" y="540000"/>
              <a:ext cx="1317133" cy="1843220"/>
            </a:xfrm>
            <a:custGeom>
              <a:avLst/>
              <a:gdLst/>
              <a:ahLst/>
              <a:cxnLst/>
              <a:rect l="l" t="t" r="r" b="b"/>
              <a:pathLst>
                <a:path w="25099" h="35124" extrusionOk="0">
                  <a:moveTo>
                    <a:pt x="25099" y="0"/>
                  </a:moveTo>
                  <a:lnTo>
                    <a:pt x="0" y="524"/>
                  </a:lnTo>
                  <a:lnTo>
                    <a:pt x="24753" y="393"/>
                  </a:lnTo>
                  <a:lnTo>
                    <a:pt x="23099" y="35124"/>
                  </a:lnTo>
                  <a:lnTo>
                    <a:pt x="25099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4"/>
            <p:cNvSpPr/>
            <p:nvPr/>
          </p:nvSpPr>
          <p:spPr>
            <a:xfrm>
              <a:off x="6393986" y="1244781"/>
              <a:ext cx="185613" cy="409902"/>
            </a:xfrm>
            <a:custGeom>
              <a:avLst/>
              <a:gdLst/>
              <a:ahLst/>
              <a:cxnLst/>
              <a:rect l="l" t="t" r="r" b="b"/>
              <a:pathLst>
                <a:path w="3537" h="7811" extrusionOk="0">
                  <a:moveTo>
                    <a:pt x="655" y="0"/>
                  </a:moveTo>
                  <a:cubicBezTo>
                    <a:pt x="227" y="858"/>
                    <a:pt x="1" y="1786"/>
                    <a:pt x="1" y="2751"/>
                  </a:cubicBezTo>
                  <a:cubicBezTo>
                    <a:pt x="1" y="4787"/>
                    <a:pt x="1013" y="6680"/>
                    <a:pt x="2703" y="7811"/>
                  </a:cubicBezTo>
                  <a:lnTo>
                    <a:pt x="3537" y="6573"/>
                  </a:lnTo>
                  <a:cubicBezTo>
                    <a:pt x="2251" y="5715"/>
                    <a:pt x="1489" y="4287"/>
                    <a:pt x="1489" y="2751"/>
                  </a:cubicBezTo>
                  <a:cubicBezTo>
                    <a:pt x="1489" y="2025"/>
                    <a:pt x="1656" y="1322"/>
                    <a:pt x="1989" y="667"/>
                  </a:cubicBezTo>
                  <a:lnTo>
                    <a:pt x="6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4"/>
            <p:cNvSpPr/>
            <p:nvPr/>
          </p:nvSpPr>
          <p:spPr>
            <a:xfrm>
              <a:off x="6565799" y="1602787"/>
              <a:ext cx="149403" cy="106897"/>
            </a:xfrm>
            <a:custGeom>
              <a:avLst/>
              <a:gdLst/>
              <a:ahLst/>
              <a:cxnLst/>
              <a:rect l="l" t="t" r="r" b="b"/>
              <a:pathLst>
                <a:path w="2847" h="2037" extrusionOk="0">
                  <a:moveTo>
                    <a:pt x="703" y="1"/>
                  </a:moveTo>
                  <a:lnTo>
                    <a:pt x="1" y="1334"/>
                  </a:lnTo>
                  <a:cubicBezTo>
                    <a:pt x="870" y="1799"/>
                    <a:pt x="1846" y="2037"/>
                    <a:pt x="2835" y="2037"/>
                  </a:cubicBezTo>
                  <a:lnTo>
                    <a:pt x="2846" y="2037"/>
                  </a:lnTo>
                  <a:lnTo>
                    <a:pt x="2846" y="525"/>
                  </a:lnTo>
                  <a:cubicBezTo>
                    <a:pt x="2084" y="525"/>
                    <a:pt x="1370" y="346"/>
                    <a:pt x="7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4"/>
            <p:cNvSpPr/>
            <p:nvPr/>
          </p:nvSpPr>
          <p:spPr>
            <a:xfrm>
              <a:off x="6853222" y="1314157"/>
              <a:ext cx="181257" cy="337430"/>
            </a:xfrm>
            <a:custGeom>
              <a:avLst/>
              <a:gdLst/>
              <a:ahLst/>
              <a:cxnLst/>
              <a:rect l="l" t="t" r="r" b="b"/>
              <a:pathLst>
                <a:path w="3454" h="6430" extrusionOk="0">
                  <a:moveTo>
                    <a:pt x="3275" y="0"/>
                  </a:moveTo>
                  <a:lnTo>
                    <a:pt x="1822" y="357"/>
                  </a:lnTo>
                  <a:cubicBezTo>
                    <a:pt x="1906" y="714"/>
                    <a:pt x="1953" y="1072"/>
                    <a:pt x="1953" y="1441"/>
                  </a:cubicBezTo>
                  <a:cubicBezTo>
                    <a:pt x="1953" y="2929"/>
                    <a:pt x="1227" y="4346"/>
                    <a:pt x="1" y="5215"/>
                  </a:cubicBezTo>
                  <a:lnTo>
                    <a:pt x="870" y="6429"/>
                  </a:lnTo>
                  <a:cubicBezTo>
                    <a:pt x="2489" y="5286"/>
                    <a:pt x="3454" y="3429"/>
                    <a:pt x="3454" y="1441"/>
                  </a:cubicBezTo>
                  <a:cubicBezTo>
                    <a:pt x="3454" y="953"/>
                    <a:pt x="3394" y="476"/>
                    <a:pt x="3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4"/>
            <p:cNvSpPr/>
            <p:nvPr/>
          </p:nvSpPr>
          <p:spPr>
            <a:xfrm>
              <a:off x="6505817" y="1069819"/>
              <a:ext cx="508664" cy="236883"/>
            </a:xfrm>
            <a:custGeom>
              <a:avLst/>
              <a:gdLst/>
              <a:ahLst/>
              <a:cxnLst/>
              <a:rect l="l" t="t" r="r" b="b"/>
              <a:pathLst>
                <a:path w="9693" h="4514" extrusionOk="0">
                  <a:moveTo>
                    <a:pt x="3966" y="1"/>
                  </a:moveTo>
                  <a:cubicBezTo>
                    <a:pt x="2513" y="1"/>
                    <a:pt x="1108" y="525"/>
                    <a:pt x="1" y="1453"/>
                  </a:cubicBezTo>
                  <a:lnTo>
                    <a:pt x="965" y="2584"/>
                  </a:lnTo>
                  <a:cubicBezTo>
                    <a:pt x="1799" y="1870"/>
                    <a:pt x="2858" y="1489"/>
                    <a:pt x="3966" y="1489"/>
                  </a:cubicBezTo>
                  <a:cubicBezTo>
                    <a:pt x="5894" y="1489"/>
                    <a:pt x="7621" y="2703"/>
                    <a:pt x="8288" y="4513"/>
                  </a:cubicBezTo>
                  <a:lnTo>
                    <a:pt x="9693" y="3989"/>
                  </a:lnTo>
                  <a:cubicBezTo>
                    <a:pt x="8811" y="1608"/>
                    <a:pt x="6502" y="1"/>
                    <a:pt x="3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4"/>
            <p:cNvSpPr/>
            <p:nvPr/>
          </p:nvSpPr>
          <p:spPr>
            <a:xfrm>
              <a:off x="6392097" y="998606"/>
              <a:ext cx="1084762" cy="1319022"/>
            </a:xfrm>
            <a:custGeom>
              <a:avLst/>
              <a:gdLst/>
              <a:ahLst/>
              <a:cxnLst/>
              <a:rect l="l" t="t" r="r" b="b"/>
              <a:pathLst>
                <a:path w="20671" h="25135" extrusionOk="0">
                  <a:moveTo>
                    <a:pt x="20670" y="0"/>
                  </a:moveTo>
                  <a:lnTo>
                    <a:pt x="13836" y="536"/>
                  </a:lnTo>
                  <a:lnTo>
                    <a:pt x="14646" y="14300"/>
                  </a:lnTo>
                  <a:lnTo>
                    <a:pt x="1" y="15300"/>
                  </a:lnTo>
                  <a:lnTo>
                    <a:pt x="1" y="25134"/>
                  </a:lnTo>
                  <a:lnTo>
                    <a:pt x="19527" y="25134"/>
                  </a:lnTo>
                  <a:lnTo>
                    <a:pt x="20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4"/>
            <p:cNvSpPr/>
            <p:nvPr/>
          </p:nvSpPr>
          <p:spPr>
            <a:xfrm>
              <a:off x="6374621" y="635563"/>
              <a:ext cx="1137817" cy="331238"/>
            </a:xfrm>
            <a:custGeom>
              <a:avLst/>
              <a:gdLst/>
              <a:ahLst/>
              <a:cxnLst/>
              <a:rect l="l" t="t" r="r" b="b"/>
              <a:pathLst>
                <a:path w="21682" h="6312" extrusionOk="0">
                  <a:moveTo>
                    <a:pt x="21682" y="1"/>
                  </a:moveTo>
                  <a:lnTo>
                    <a:pt x="1" y="1013"/>
                  </a:lnTo>
                  <a:lnTo>
                    <a:pt x="477" y="6311"/>
                  </a:lnTo>
                  <a:lnTo>
                    <a:pt x="21265" y="5716"/>
                  </a:lnTo>
                  <a:lnTo>
                    <a:pt x="216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4"/>
            <p:cNvSpPr/>
            <p:nvPr/>
          </p:nvSpPr>
          <p:spPr>
            <a:xfrm>
              <a:off x="6663933" y="1774023"/>
              <a:ext cx="831663" cy="406176"/>
            </a:xfrm>
            <a:custGeom>
              <a:avLst/>
              <a:gdLst/>
              <a:ahLst/>
              <a:cxnLst/>
              <a:rect l="l" t="t" r="r" b="b"/>
              <a:pathLst>
                <a:path w="15848" h="7740" extrusionOk="0">
                  <a:moveTo>
                    <a:pt x="15847" y="4786"/>
                  </a:moveTo>
                  <a:cubicBezTo>
                    <a:pt x="11132" y="4012"/>
                    <a:pt x="4465" y="2738"/>
                    <a:pt x="4465" y="2738"/>
                  </a:cubicBezTo>
                  <a:cubicBezTo>
                    <a:pt x="4465" y="2738"/>
                    <a:pt x="3882" y="1595"/>
                    <a:pt x="3584" y="1631"/>
                  </a:cubicBezTo>
                  <a:cubicBezTo>
                    <a:pt x="3536" y="1631"/>
                    <a:pt x="3477" y="1691"/>
                    <a:pt x="3429" y="1762"/>
                  </a:cubicBezTo>
                  <a:cubicBezTo>
                    <a:pt x="2441" y="1167"/>
                    <a:pt x="381" y="0"/>
                    <a:pt x="214" y="143"/>
                  </a:cubicBezTo>
                  <a:cubicBezTo>
                    <a:pt x="0" y="322"/>
                    <a:pt x="2453" y="2084"/>
                    <a:pt x="2453" y="2084"/>
                  </a:cubicBezTo>
                  <a:cubicBezTo>
                    <a:pt x="2453" y="2084"/>
                    <a:pt x="1738" y="3441"/>
                    <a:pt x="2096" y="3608"/>
                  </a:cubicBezTo>
                  <a:cubicBezTo>
                    <a:pt x="2298" y="3715"/>
                    <a:pt x="2810" y="3798"/>
                    <a:pt x="3191" y="3846"/>
                  </a:cubicBezTo>
                  <a:lnTo>
                    <a:pt x="3191" y="3846"/>
                  </a:lnTo>
                  <a:cubicBezTo>
                    <a:pt x="3251" y="3858"/>
                    <a:pt x="3310" y="3858"/>
                    <a:pt x="3370" y="3870"/>
                  </a:cubicBezTo>
                  <a:cubicBezTo>
                    <a:pt x="3417" y="3929"/>
                    <a:pt x="3477" y="3977"/>
                    <a:pt x="3584" y="3989"/>
                  </a:cubicBezTo>
                  <a:cubicBezTo>
                    <a:pt x="3584" y="3989"/>
                    <a:pt x="10394" y="6406"/>
                    <a:pt x="15621" y="7739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4"/>
            <p:cNvSpPr/>
            <p:nvPr/>
          </p:nvSpPr>
          <p:spPr>
            <a:xfrm>
              <a:off x="6676423" y="1718449"/>
              <a:ext cx="140640" cy="198050"/>
            </a:xfrm>
            <a:custGeom>
              <a:avLst/>
              <a:gdLst/>
              <a:ahLst/>
              <a:cxnLst/>
              <a:rect l="l" t="t" r="r" b="b"/>
              <a:pathLst>
                <a:path w="2680" h="3774" extrusionOk="0">
                  <a:moveTo>
                    <a:pt x="172" y="1"/>
                  </a:moveTo>
                  <a:cubicBezTo>
                    <a:pt x="159" y="1"/>
                    <a:pt x="149" y="4"/>
                    <a:pt x="143" y="11"/>
                  </a:cubicBezTo>
                  <a:cubicBezTo>
                    <a:pt x="0" y="190"/>
                    <a:pt x="1643" y="1952"/>
                    <a:pt x="1643" y="1952"/>
                  </a:cubicBezTo>
                  <a:cubicBezTo>
                    <a:pt x="1643" y="1952"/>
                    <a:pt x="1167" y="3309"/>
                    <a:pt x="1405" y="3476"/>
                  </a:cubicBezTo>
                  <a:cubicBezTo>
                    <a:pt x="1643" y="3655"/>
                    <a:pt x="2477" y="3774"/>
                    <a:pt x="2477" y="3774"/>
                  </a:cubicBezTo>
                  <a:lnTo>
                    <a:pt x="2679" y="1952"/>
                  </a:lnTo>
                  <a:cubicBezTo>
                    <a:pt x="2679" y="1952"/>
                    <a:pt x="487" y="1"/>
                    <a:pt x="172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4"/>
            <p:cNvSpPr/>
            <p:nvPr/>
          </p:nvSpPr>
          <p:spPr>
            <a:xfrm>
              <a:off x="6676423" y="1709633"/>
              <a:ext cx="140640" cy="206866"/>
            </a:xfrm>
            <a:custGeom>
              <a:avLst/>
              <a:gdLst/>
              <a:ahLst/>
              <a:cxnLst/>
              <a:rect l="l" t="t" r="r" b="b"/>
              <a:pathLst>
                <a:path w="2680" h="3942" extrusionOk="0">
                  <a:moveTo>
                    <a:pt x="2679" y="2120"/>
                  </a:moveTo>
                  <a:cubicBezTo>
                    <a:pt x="2679" y="2120"/>
                    <a:pt x="298" y="1"/>
                    <a:pt x="143" y="179"/>
                  </a:cubicBezTo>
                  <a:cubicBezTo>
                    <a:pt x="0" y="358"/>
                    <a:pt x="1643" y="2120"/>
                    <a:pt x="1643" y="2120"/>
                  </a:cubicBezTo>
                  <a:cubicBezTo>
                    <a:pt x="1643" y="2120"/>
                    <a:pt x="1167" y="3477"/>
                    <a:pt x="1405" y="3644"/>
                  </a:cubicBezTo>
                  <a:cubicBezTo>
                    <a:pt x="1643" y="3823"/>
                    <a:pt x="2477" y="3942"/>
                    <a:pt x="2477" y="3942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4"/>
            <p:cNvSpPr/>
            <p:nvPr/>
          </p:nvSpPr>
          <p:spPr>
            <a:xfrm>
              <a:off x="6802003" y="1566577"/>
              <a:ext cx="872281" cy="591789"/>
            </a:xfrm>
            <a:custGeom>
              <a:avLst/>
              <a:gdLst/>
              <a:ahLst/>
              <a:cxnLst/>
              <a:rect l="l" t="t" r="r" b="b"/>
              <a:pathLst>
                <a:path w="16622" h="11277" extrusionOk="0">
                  <a:moveTo>
                    <a:pt x="16622" y="0"/>
                  </a:moveTo>
                  <a:lnTo>
                    <a:pt x="16622" y="0"/>
                  </a:lnTo>
                  <a:cubicBezTo>
                    <a:pt x="16621" y="0"/>
                    <a:pt x="15205" y="536"/>
                    <a:pt x="14847" y="941"/>
                  </a:cubicBezTo>
                  <a:cubicBezTo>
                    <a:pt x="14490" y="1322"/>
                    <a:pt x="11573" y="7751"/>
                    <a:pt x="11311" y="8096"/>
                  </a:cubicBezTo>
                  <a:cubicBezTo>
                    <a:pt x="11295" y="8117"/>
                    <a:pt x="11246" y="8126"/>
                    <a:pt x="11168" y="8126"/>
                  </a:cubicBezTo>
                  <a:cubicBezTo>
                    <a:pt x="9874" y="8126"/>
                    <a:pt x="596" y="5489"/>
                    <a:pt x="596" y="5489"/>
                  </a:cubicBezTo>
                  <a:lnTo>
                    <a:pt x="0" y="6751"/>
                  </a:lnTo>
                  <a:cubicBezTo>
                    <a:pt x="0" y="6751"/>
                    <a:pt x="11026" y="11204"/>
                    <a:pt x="11966" y="11275"/>
                  </a:cubicBezTo>
                  <a:cubicBezTo>
                    <a:pt x="11977" y="11276"/>
                    <a:pt x="11988" y="11277"/>
                    <a:pt x="11999" y="11277"/>
                  </a:cubicBezTo>
                  <a:cubicBezTo>
                    <a:pt x="12963" y="11277"/>
                    <a:pt x="15383" y="7739"/>
                    <a:pt x="15383" y="7739"/>
                  </a:cubicBezTo>
                  <a:lnTo>
                    <a:pt x="166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4"/>
            <p:cNvSpPr/>
            <p:nvPr/>
          </p:nvSpPr>
          <p:spPr>
            <a:xfrm>
              <a:off x="7546143" y="2594362"/>
              <a:ext cx="355588" cy="1580832"/>
            </a:xfrm>
            <a:custGeom>
              <a:avLst/>
              <a:gdLst/>
              <a:ahLst/>
              <a:cxnLst/>
              <a:rect l="l" t="t" r="r" b="b"/>
              <a:pathLst>
                <a:path w="6776" h="30124" extrusionOk="0">
                  <a:moveTo>
                    <a:pt x="1" y="1"/>
                  </a:moveTo>
                  <a:cubicBezTo>
                    <a:pt x="1" y="2"/>
                    <a:pt x="1561" y="17218"/>
                    <a:pt x="4704" y="30124"/>
                  </a:cubicBezTo>
                  <a:lnTo>
                    <a:pt x="6775" y="30124"/>
                  </a:lnTo>
                  <a:cubicBezTo>
                    <a:pt x="6775" y="30124"/>
                    <a:pt x="5311" y="9883"/>
                    <a:pt x="5632" y="26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4"/>
            <p:cNvSpPr/>
            <p:nvPr/>
          </p:nvSpPr>
          <p:spPr>
            <a:xfrm>
              <a:off x="7531135" y="2563767"/>
              <a:ext cx="667356" cy="222190"/>
            </a:xfrm>
            <a:custGeom>
              <a:avLst/>
              <a:gdLst/>
              <a:ahLst/>
              <a:cxnLst/>
              <a:rect l="l" t="t" r="r" b="b"/>
              <a:pathLst>
                <a:path w="12717" h="4234" extrusionOk="0">
                  <a:moveTo>
                    <a:pt x="1" y="1"/>
                  </a:moveTo>
                  <a:cubicBezTo>
                    <a:pt x="1" y="1"/>
                    <a:pt x="263" y="4001"/>
                    <a:pt x="6657" y="4227"/>
                  </a:cubicBezTo>
                  <a:cubicBezTo>
                    <a:pt x="6791" y="4232"/>
                    <a:pt x="6922" y="4234"/>
                    <a:pt x="7051" y="4234"/>
                  </a:cubicBezTo>
                  <a:cubicBezTo>
                    <a:pt x="12433" y="4234"/>
                    <a:pt x="12717" y="429"/>
                    <a:pt x="12717" y="4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4"/>
            <p:cNvSpPr/>
            <p:nvPr/>
          </p:nvSpPr>
          <p:spPr>
            <a:xfrm>
              <a:off x="7893549" y="2594991"/>
              <a:ext cx="302480" cy="1610849"/>
            </a:xfrm>
            <a:custGeom>
              <a:avLst/>
              <a:gdLst/>
              <a:ahLst/>
              <a:cxnLst/>
              <a:rect l="l" t="t" r="r" b="b"/>
              <a:pathLst>
                <a:path w="5764" h="30696" extrusionOk="0">
                  <a:moveTo>
                    <a:pt x="5763" y="1"/>
                  </a:moveTo>
                  <a:lnTo>
                    <a:pt x="1" y="2132"/>
                  </a:lnTo>
                  <a:cubicBezTo>
                    <a:pt x="1" y="2132"/>
                    <a:pt x="655" y="21444"/>
                    <a:pt x="1608" y="30695"/>
                  </a:cubicBezTo>
                  <a:lnTo>
                    <a:pt x="3715" y="30695"/>
                  </a:lnTo>
                  <a:cubicBezTo>
                    <a:pt x="3715" y="30695"/>
                    <a:pt x="5096" y="5109"/>
                    <a:pt x="5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4"/>
            <p:cNvSpPr/>
            <p:nvPr/>
          </p:nvSpPr>
          <p:spPr>
            <a:xfrm>
              <a:off x="7757945" y="2578776"/>
              <a:ext cx="107526" cy="150610"/>
            </a:xfrm>
            <a:custGeom>
              <a:avLst/>
              <a:gdLst/>
              <a:ahLst/>
              <a:cxnLst/>
              <a:rect l="l" t="t" r="r" b="b"/>
              <a:pathLst>
                <a:path w="2049" h="2870" extrusionOk="0">
                  <a:moveTo>
                    <a:pt x="120" y="0"/>
                  </a:moveTo>
                  <a:cubicBezTo>
                    <a:pt x="120" y="0"/>
                    <a:pt x="1" y="1239"/>
                    <a:pt x="953" y="2679"/>
                  </a:cubicBezTo>
                  <a:lnTo>
                    <a:pt x="2049" y="2870"/>
                  </a:lnTo>
                  <a:lnTo>
                    <a:pt x="1084" y="2501"/>
                  </a:lnTo>
                  <a:cubicBezTo>
                    <a:pt x="1084" y="2501"/>
                    <a:pt x="489" y="1929"/>
                    <a:pt x="513" y="6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4"/>
            <p:cNvSpPr/>
            <p:nvPr/>
          </p:nvSpPr>
          <p:spPr>
            <a:xfrm>
              <a:off x="7526149" y="2363825"/>
              <a:ext cx="23825" cy="81917"/>
            </a:xfrm>
            <a:custGeom>
              <a:avLst/>
              <a:gdLst/>
              <a:ahLst/>
              <a:cxnLst/>
              <a:rect l="l" t="t" r="r" b="b"/>
              <a:pathLst>
                <a:path w="454" h="1561" extrusionOk="0">
                  <a:moveTo>
                    <a:pt x="453" y="1"/>
                  </a:moveTo>
                  <a:lnTo>
                    <a:pt x="1" y="179"/>
                  </a:lnTo>
                  <a:lnTo>
                    <a:pt x="1" y="1358"/>
                  </a:lnTo>
                  <a:lnTo>
                    <a:pt x="453" y="1560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6D9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4"/>
            <p:cNvSpPr/>
            <p:nvPr/>
          </p:nvSpPr>
          <p:spPr>
            <a:xfrm>
              <a:off x="7545514" y="1535300"/>
              <a:ext cx="637392" cy="1068862"/>
            </a:xfrm>
            <a:custGeom>
              <a:avLst/>
              <a:gdLst/>
              <a:ahLst/>
              <a:cxnLst/>
              <a:rect l="l" t="t" r="r" b="b"/>
              <a:pathLst>
                <a:path w="12146" h="20368" extrusionOk="0">
                  <a:moveTo>
                    <a:pt x="5964" y="1"/>
                  </a:moveTo>
                  <a:cubicBezTo>
                    <a:pt x="5919" y="1"/>
                    <a:pt x="5894" y="1"/>
                    <a:pt x="5894" y="1"/>
                  </a:cubicBezTo>
                  <a:cubicBezTo>
                    <a:pt x="5894" y="1"/>
                    <a:pt x="2787" y="560"/>
                    <a:pt x="2406" y="1120"/>
                  </a:cubicBezTo>
                  <a:cubicBezTo>
                    <a:pt x="2037" y="1680"/>
                    <a:pt x="13" y="9669"/>
                    <a:pt x="1" y="19408"/>
                  </a:cubicBezTo>
                  <a:cubicBezTo>
                    <a:pt x="1" y="19408"/>
                    <a:pt x="2321" y="20367"/>
                    <a:pt x="6360" y="20367"/>
                  </a:cubicBezTo>
                  <a:cubicBezTo>
                    <a:pt x="8014" y="20367"/>
                    <a:pt x="9956" y="20206"/>
                    <a:pt x="12145" y="19753"/>
                  </a:cubicBezTo>
                  <a:cubicBezTo>
                    <a:pt x="12145" y="19753"/>
                    <a:pt x="10490" y="8347"/>
                    <a:pt x="10478" y="7026"/>
                  </a:cubicBezTo>
                  <a:cubicBezTo>
                    <a:pt x="10466" y="5704"/>
                    <a:pt x="10978" y="1453"/>
                    <a:pt x="10062" y="715"/>
                  </a:cubicBezTo>
                  <a:cubicBezTo>
                    <a:pt x="9214" y="30"/>
                    <a:pt x="6440" y="1"/>
                    <a:pt x="59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4"/>
            <p:cNvSpPr/>
            <p:nvPr/>
          </p:nvSpPr>
          <p:spPr>
            <a:xfrm>
              <a:off x="7433683" y="1171050"/>
              <a:ext cx="150033" cy="136284"/>
            </a:xfrm>
            <a:custGeom>
              <a:avLst/>
              <a:gdLst/>
              <a:ahLst/>
              <a:cxnLst/>
              <a:rect l="l" t="t" r="r" b="b"/>
              <a:pathLst>
                <a:path w="2859" h="2597" extrusionOk="0">
                  <a:moveTo>
                    <a:pt x="1437" y="0"/>
                  </a:moveTo>
                  <a:cubicBezTo>
                    <a:pt x="1336" y="0"/>
                    <a:pt x="1234" y="12"/>
                    <a:pt x="1132" y="36"/>
                  </a:cubicBezTo>
                  <a:cubicBezTo>
                    <a:pt x="429" y="203"/>
                    <a:pt x="1" y="894"/>
                    <a:pt x="167" y="1596"/>
                  </a:cubicBezTo>
                  <a:cubicBezTo>
                    <a:pt x="310" y="2196"/>
                    <a:pt x="834" y="2596"/>
                    <a:pt x="1422" y="2596"/>
                  </a:cubicBezTo>
                  <a:cubicBezTo>
                    <a:pt x="1523" y="2596"/>
                    <a:pt x="1625" y="2585"/>
                    <a:pt x="1727" y="2560"/>
                  </a:cubicBezTo>
                  <a:cubicBezTo>
                    <a:pt x="2429" y="2406"/>
                    <a:pt x="2858" y="1703"/>
                    <a:pt x="2691" y="1001"/>
                  </a:cubicBezTo>
                  <a:cubicBezTo>
                    <a:pt x="2559" y="401"/>
                    <a:pt x="2027" y="0"/>
                    <a:pt x="1437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4"/>
            <p:cNvSpPr/>
            <p:nvPr/>
          </p:nvSpPr>
          <p:spPr>
            <a:xfrm>
              <a:off x="7433683" y="1171050"/>
              <a:ext cx="150033" cy="136284"/>
            </a:xfrm>
            <a:custGeom>
              <a:avLst/>
              <a:gdLst/>
              <a:ahLst/>
              <a:cxnLst/>
              <a:rect l="l" t="t" r="r" b="b"/>
              <a:pathLst>
                <a:path w="2859" h="2597" extrusionOk="0">
                  <a:moveTo>
                    <a:pt x="1437" y="0"/>
                  </a:moveTo>
                  <a:cubicBezTo>
                    <a:pt x="1336" y="0"/>
                    <a:pt x="1234" y="12"/>
                    <a:pt x="1132" y="36"/>
                  </a:cubicBezTo>
                  <a:cubicBezTo>
                    <a:pt x="429" y="203"/>
                    <a:pt x="1" y="894"/>
                    <a:pt x="167" y="1596"/>
                  </a:cubicBezTo>
                  <a:cubicBezTo>
                    <a:pt x="310" y="2196"/>
                    <a:pt x="834" y="2596"/>
                    <a:pt x="1422" y="2596"/>
                  </a:cubicBezTo>
                  <a:cubicBezTo>
                    <a:pt x="1523" y="2596"/>
                    <a:pt x="1625" y="2585"/>
                    <a:pt x="1727" y="2560"/>
                  </a:cubicBezTo>
                  <a:cubicBezTo>
                    <a:pt x="2429" y="2406"/>
                    <a:pt x="2858" y="1703"/>
                    <a:pt x="2691" y="1001"/>
                  </a:cubicBezTo>
                  <a:cubicBezTo>
                    <a:pt x="2559" y="401"/>
                    <a:pt x="2027" y="0"/>
                    <a:pt x="1437" y="0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4"/>
            <p:cNvSpPr/>
            <p:nvPr/>
          </p:nvSpPr>
          <p:spPr>
            <a:xfrm>
              <a:off x="7488680" y="1231294"/>
              <a:ext cx="59405" cy="41772"/>
            </a:xfrm>
            <a:custGeom>
              <a:avLst/>
              <a:gdLst/>
              <a:ahLst/>
              <a:cxnLst/>
              <a:rect l="l" t="t" r="r" b="b"/>
              <a:pathLst>
                <a:path w="1132" h="796" extrusionOk="0">
                  <a:moveTo>
                    <a:pt x="292" y="0"/>
                  </a:moveTo>
                  <a:cubicBezTo>
                    <a:pt x="248" y="0"/>
                    <a:pt x="202" y="3"/>
                    <a:pt x="155" y="7"/>
                  </a:cubicBezTo>
                  <a:cubicBezTo>
                    <a:pt x="155" y="7"/>
                    <a:pt x="0" y="436"/>
                    <a:pt x="322" y="698"/>
                  </a:cubicBezTo>
                  <a:cubicBezTo>
                    <a:pt x="405" y="766"/>
                    <a:pt x="492" y="795"/>
                    <a:pt x="576" y="795"/>
                  </a:cubicBezTo>
                  <a:cubicBezTo>
                    <a:pt x="832" y="795"/>
                    <a:pt x="1069" y="532"/>
                    <a:pt x="1131" y="281"/>
                  </a:cubicBezTo>
                  <a:cubicBezTo>
                    <a:pt x="1131" y="281"/>
                    <a:pt x="790" y="0"/>
                    <a:pt x="292" y="0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4"/>
            <p:cNvSpPr/>
            <p:nvPr/>
          </p:nvSpPr>
          <p:spPr>
            <a:xfrm>
              <a:off x="7467426" y="1226676"/>
              <a:ext cx="81917" cy="21306"/>
            </a:xfrm>
            <a:custGeom>
              <a:avLst/>
              <a:gdLst/>
              <a:ahLst/>
              <a:cxnLst/>
              <a:rect l="l" t="t" r="r" b="b"/>
              <a:pathLst>
                <a:path w="1561" h="406" extrusionOk="0">
                  <a:moveTo>
                    <a:pt x="798" y="0"/>
                  </a:moveTo>
                  <a:cubicBezTo>
                    <a:pt x="655" y="0"/>
                    <a:pt x="501" y="12"/>
                    <a:pt x="370" y="60"/>
                  </a:cubicBezTo>
                  <a:cubicBezTo>
                    <a:pt x="310" y="72"/>
                    <a:pt x="239" y="119"/>
                    <a:pt x="179" y="155"/>
                  </a:cubicBezTo>
                  <a:cubicBezTo>
                    <a:pt x="120" y="179"/>
                    <a:pt x="60" y="226"/>
                    <a:pt x="1" y="274"/>
                  </a:cubicBezTo>
                  <a:cubicBezTo>
                    <a:pt x="72" y="250"/>
                    <a:pt x="132" y="226"/>
                    <a:pt x="203" y="203"/>
                  </a:cubicBezTo>
                  <a:cubicBezTo>
                    <a:pt x="262" y="191"/>
                    <a:pt x="322" y="167"/>
                    <a:pt x="405" y="167"/>
                  </a:cubicBezTo>
                  <a:cubicBezTo>
                    <a:pt x="496" y="159"/>
                    <a:pt x="586" y="145"/>
                    <a:pt x="676" y="145"/>
                  </a:cubicBezTo>
                  <a:cubicBezTo>
                    <a:pt x="717" y="145"/>
                    <a:pt x="758" y="148"/>
                    <a:pt x="798" y="155"/>
                  </a:cubicBezTo>
                  <a:cubicBezTo>
                    <a:pt x="941" y="155"/>
                    <a:pt x="1060" y="179"/>
                    <a:pt x="1191" y="226"/>
                  </a:cubicBezTo>
                  <a:cubicBezTo>
                    <a:pt x="1310" y="274"/>
                    <a:pt x="1441" y="334"/>
                    <a:pt x="1560" y="405"/>
                  </a:cubicBezTo>
                  <a:cubicBezTo>
                    <a:pt x="1489" y="286"/>
                    <a:pt x="1370" y="191"/>
                    <a:pt x="1215" y="119"/>
                  </a:cubicBezTo>
                  <a:cubicBezTo>
                    <a:pt x="1096" y="60"/>
                    <a:pt x="953" y="12"/>
                    <a:pt x="798" y="0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4"/>
            <p:cNvSpPr/>
            <p:nvPr/>
          </p:nvSpPr>
          <p:spPr>
            <a:xfrm>
              <a:off x="7763613" y="1457843"/>
              <a:ext cx="140587" cy="228802"/>
            </a:xfrm>
            <a:custGeom>
              <a:avLst/>
              <a:gdLst/>
              <a:ahLst/>
              <a:cxnLst/>
              <a:rect l="l" t="t" r="r" b="b"/>
              <a:pathLst>
                <a:path w="2679" h="4360" extrusionOk="0">
                  <a:moveTo>
                    <a:pt x="2679" y="1"/>
                  </a:moveTo>
                  <a:lnTo>
                    <a:pt x="95" y="108"/>
                  </a:lnTo>
                  <a:lnTo>
                    <a:pt x="429" y="1858"/>
                  </a:lnTo>
                  <a:cubicBezTo>
                    <a:pt x="429" y="1858"/>
                    <a:pt x="0" y="3870"/>
                    <a:pt x="810" y="4287"/>
                  </a:cubicBezTo>
                  <a:cubicBezTo>
                    <a:pt x="903" y="4336"/>
                    <a:pt x="999" y="4359"/>
                    <a:pt x="1095" y="4359"/>
                  </a:cubicBezTo>
                  <a:cubicBezTo>
                    <a:pt x="1836" y="4359"/>
                    <a:pt x="2615" y="3002"/>
                    <a:pt x="2584" y="182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4"/>
            <p:cNvSpPr/>
            <p:nvPr/>
          </p:nvSpPr>
          <p:spPr>
            <a:xfrm>
              <a:off x="7767968" y="1457843"/>
              <a:ext cx="136232" cy="61923"/>
            </a:xfrm>
            <a:custGeom>
              <a:avLst/>
              <a:gdLst/>
              <a:ahLst/>
              <a:cxnLst/>
              <a:rect l="l" t="t" r="r" b="b"/>
              <a:pathLst>
                <a:path w="2596" h="1180" extrusionOk="0">
                  <a:moveTo>
                    <a:pt x="2596" y="1"/>
                  </a:moveTo>
                  <a:lnTo>
                    <a:pt x="0" y="96"/>
                  </a:lnTo>
                  <a:lnTo>
                    <a:pt x="215" y="1179"/>
                  </a:lnTo>
                  <a:cubicBezTo>
                    <a:pt x="1120" y="1132"/>
                    <a:pt x="1905" y="989"/>
                    <a:pt x="2548" y="715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4"/>
            <p:cNvSpPr/>
            <p:nvPr/>
          </p:nvSpPr>
          <p:spPr>
            <a:xfrm>
              <a:off x="7508044" y="841749"/>
              <a:ext cx="579247" cy="646103"/>
            </a:xfrm>
            <a:custGeom>
              <a:avLst/>
              <a:gdLst/>
              <a:ahLst/>
              <a:cxnLst/>
              <a:rect l="l" t="t" r="r" b="b"/>
              <a:pathLst>
                <a:path w="11038" h="12312" extrusionOk="0">
                  <a:moveTo>
                    <a:pt x="5715" y="1"/>
                  </a:moveTo>
                  <a:cubicBezTo>
                    <a:pt x="1096" y="1"/>
                    <a:pt x="0" y="2501"/>
                    <a:pt x="0" y="6383"/>
                  </a:cubicBezTo>
                  <a:cubicBezTo>
                    <a:pt x="0" y="10288"/>
                    <a:pt x="1632" y="12312"/>
                    <a:pt x="5525" y="12312"/>
                  </a:cubicBezTo>
                  <a:cubicBezTo>
                    <a:pt x="9418" y="12312"/>
                    <a:pt x="11038" y="10538"/>
                    <a:pt x="11038" y="6657"/>
                  </a:cubicBezTo>
                  <a:cubicBezTo>
                    <a:pt x="11038" y="2763"/>
                    <a:pt x="10204" y="1"/>
                    <a:pt x="5715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4"/>
            <p:cNvSpPr/>
            <p:nvPr/>
          </p:nvSpPr>
          <p:spPr>
            <a:xfrm>
              <a:off x="8041642" y="1174198"/>
              <a:ext cx="153759" cy="154966"/>
            </a:xfrm>
            <a:custGeom>
              <a:avLst/>
              <a:gdLst/>
              <a:ahLst/>
              <a:cxnLst/>
              <a:rect l="l" t="t" r="r" b="b"/>
              <a:pathLst>
                <a:path w="2930" h="2953" extrusionOk="0">
                  <a:moveTo>
                    <a:pt x="1465" y="0"/>
                  </a:moveTo>
                  <a:cubicBezTo>
                    <a:pt x="655" y="0"/>
                    <a:pt x="0" y="655"/>
                    <a:pt x="0" y="1476"/>
                  </a:cubicBezTo>
                  <a:cubicBezTo>
                    <a:pt x="0" y="2298"/>
                    <a:pt x="667" y="2953"/>
                    <a:pt x="1465" y="2953"/>
                  </a:cubicBezTo>
                  <a:cubicBezTo>
                    <a:pt x="2274" y="2953"/>
                    <a:pt x="2929" y="2286"/>
                    <a:pt x="2929" y="1476"/>
                  </a:cubicBezTo>
                  <a:cubicBezTo>
                    <a:pt x="2929" y="655"/>
                    <a:pt x="2274" y="0"/>
                    <a:pt x="1465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4"/>
            <p:cNvSpPr/>
            <p:nvPr/>
          </p:nvSpPr>
          <p:spPr>
            <a:xfrm>
              <a:off x="8077274" y="1239796"/>
              <a:ext cx="67486" cy="52373"/>
            </a:xfrm>
            <a:custGeom>
              <a:avLst/>
              <a:gdLst/>
              <a:ahLst/>
              <a:cxnLst/>
              <a:rect l="l" t="t" r="r" b="b"/>
              <a:pathLst>
                <a:path w="1286" h="998" extrusionOk="0">
                  <a:moveTo>
                    <a:pt x="988" y="0"/>
                  </a:moveTo>
                  <a:cubicBezTo>
                    <a:pt x="357" y="84"/>
                    <a:pt x="0" y="572"/>
                    <a:pt x="0" y="572"/>
                  </a:cubicBezTo>
                  <a:cubicBezTo>
                    <a:pt x="110" y="800"/>
                    <a:pt x="377" y="998"/>
                    <a:pt x="632" y="998"/>
                  </a:cubicBezTo>
                  <a:cubicBezTo>
                    <a:pt x="761" y="998"/>
                    <a:pt x="888" y="946"/>
                    <a:pt x="988" y="822"/>
                  </a:cubicBezTo>
                  <a:cubicBezTo>
                    <a:pt x="1286" y="441"/>
                    <a:pt x="988" y="0"/>
                    <a:pt x="988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4"/>
            <p:cNvSpPr/>
            <p:nvPr/>
          </p:nvSpPr>
          <p:spPr>
            <a:xfrm>
              <a:off x="8076015" y="1235860"/>
              <a:ext cx="88110" cy="36472"/>
            </a:xfrm>
            <a:custGeom>
              <a:avLst/>
              <a:gdLst/>
              <a:ahLst/>
              <a:cxnLst/>
              <a:rect l="l" t="t" r="r" b="b"/>
              <a:pathLst>
                <a:path w="1679" h="695" extrusionOk="0">
                  <a:moveTo>
                    <a:pt x="1130" y="1"/>
                  </a:moveTo>
                  <a:cubicBezTo>
                    <a:pt x="995" y="1"/>
                    <a:pt x="865" y="24"/>
                    <a:pt x="727" y="63"/>
                  </a:cubicBezTo>
                  <a:cubicBezTo>
                    <a:pt x="560" y="111"/>
                    <a:pt x="417" y="194"/>
                    <a:pt x="298" y="301"/>
                  </a:cubicBezTo>
                  <a:cubicBezTo>
                    <a:pt x="155" y="409"/>
                    <a:pt x="60" y="540"/>
                    <a:pt x="0" y="694"/>
                  </a:cubicBezTo>
                  <a:cubicBezTo>
                    <a:pt x="119" y="575"/>
                    <a:pt x="238" y="468"/>
                    <a:pt x="322" y="397"/>
                  </a:cubicBezTo>
                  <a:cubicBezTo>
                    <a:pt x="453" y="301"/>
                    <a:pt x="596" y="242"/>
                    <a:pt x="738" y="194"/>
                  </a:cubicBezTo>
                  <a:cubicBezTo>
                    <a:pt x="810" y="170"/>
                    <a:pt x="893" y="147"/>
                    <a:pt x="965" y="135"/>
                  </a:cubicBezTo>
                  <a:lnTo>
                    <a:pt x="1084" y="123"/>
                  </a:lnTo>
                  <a:lnTo>
                    <a:pt x="1441" y="123"/>
                  </a:lnTo>
                  <a:cubicBezTo>
                    <a:pt x="1512" y="123"/>
                    <a:pt x="1608" y="135"/>
                    <a:pt x="1679" y="135"/>
                  </a:cubicBezTo>
                  <a:lnTo>
                    <a:pt x="1453" y="51"/>
                  </a:lnTo>
                  <a:cubicBezTo>
                    <a:pt x="1381" y="40"/>
                    <a:pt x="1310" y="4"/>
                    <a:pt x="1215" y="4"/>
                  </a:cubicBezTo>
                  <a:cubicBezTo>
                    <a:pt x="1186" y="2"/>
                    <a:pt x="1158" y="1"/>
                    <a:pt x="1130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4"/>
            <p:cNvSpPr/>
            <p:nvPr/>
          </p:nvSpPr>
          <p:spPr>
            <a:xfrm>
              <a:off x="7708616" y="1197184"/>
              <a:ext cx="33166" cy="39568"/>
            </a:xfrm>
            <a:custGeom>
              <a:avLst/>
              <a:gdLst/>
              <a:ahLst/>
              <a:cxnLst/>
              <a:rect l="l" t="t" r="r" b="b"/>
              <a:pathLst>
                <a:path w="632" h="754" extrusionOk="0">
                  <a:moveTo>
                    <a:pt x="328" y="0"/>
                  </a:moveTo>
                  <a:cubicBezTo>
                    <a:pt x="318" y="0"/>
                    <a:pt x="308" y="1"/>
                    <a:pt x="298" y="3"/>
                  </a:cubicBezTo>
                  <a:cubicBezTo>
                    <a:pt x="131" y="3"/>
                    <a:pt x="0" y="181"/>
                    <a:pt x="0" y="384"/>
                  </a:cubicBezTo>
                  <a:cubicBezTo>
                    <a:pt x="0" y="591"/>
                    <a:pt x="145" y="753"/>
                    <a:pt x="294" y="753"/>
                  </a:cubicBezTo>
                  <a:cubicBezTo>
                    <a:pt x="299" y="753"/>
                    <a:pt x="305" y="753"/>
                    <a:pt x="310" y="753"/>
                  </a:cubicBezTo>
                  <a:cubicBezTo>
                    <a:pt x="477" y="753"/>
                    <a:pt x="631" y="574"/>
                    <a:pt x="608" y="372"/>
                  </a:cubicBezTo>
                  <a:cubicBezTo>
                    <a:pt x="608" y="170"/>
                    <a:pt x="481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4"/>
            <p:cNvSpPr/>
            <p:nvPr/>
          </p:nvSpPr>
          <p:spPr>
            <a:xfrm>
              <a:off x="7721735" y="1200175"/>
              <a:ext cx="14431" cy="13382"/>
            </a:xfrm>
            <a:custGeom>
              <a:avLst/>
              <a:gdLst/>
              <a:ahLst/>
              <a:cxnLst/>
              <a:rect l="l" t="t" r="r" b="b"/>
              <a:pathLst>
                <a:path w="275" h="255" extrusionOk="0">
                  <a:moveTo>
                    <a:pt x="100" y="0"/>
                  </a:moveTo>
                  <a:cubicBezTo>
                    <a:pt x="81" y="0"/>
                    <a:pt x="63" y="6"/>
                    <a:pt x="48" y="17"/>
                  </a:cubicBezTo>
                  <a:cubicBezTo>
                    <a:pt x="0" y="65"/>
                    <a:pt x="12" y="136"/>
                    <a:pt x="60" y="196"/>
                  </a:cubicBezTo>
                  <a:cubicBezTo>
                    <a:pt x="92" y="236"/>
                    <a:pt x="136" y="255"/>
                    <a:pt x="176" y="255"/>
                  </a:cubicBezTo>
                  <a:cubicBezTo>
                    <a:pt x="194" y="255"/>
                    <a:pt x="212" y="251"/>
                    <a:pt x="227" y="243"/>
                  </a:cubicBezTo>
                  <a:cubicBezTo>
                    <a:pt x="274" y="196"/>
                    <a:pt x="262" y="124"/>
                    <a:pt x="215" y="65"/>
                  </a:cubicBezTo>
                  <a:cubicBezTo>
                    <a:pt x="182" y="24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4"/>
            <p:cNvSpPr/>
            <p:nvPr/>
          </p:nvSpPr>
          <p:spPr>
            <a:xfrm>
              <a:off x="7715490" y="1171259"/>
              <a:ext cx="42507" cy="17370"/>
            </a:xfrm>
            <a:custGeom>
              <a:avLst/>
              <a:gdLst/>
              <a:ahLst/>
              <a:cxnLst/>
              <a:rect l="l" t="t" r="r" b="b"/>
              <a:pathLst>
                <a:path w="810" h="331" extrusionOk="0">
                  <a:moveTo>
                    <a:pt x="295" y="0"/>
                  </a:moveTo>
                  <a:cubicBezTo>
                    <a:pt x="211" y="0"/>
                    <a:pt x="113" y="13"/>
                    <a:pt x="0" y="44"/>
                  </a:cubicBezTo>
                  <a:cubicBezTo>
                    <a:pt x="0" y="44"/>
                    <a:pt x="74" y="28"/>
                    <a:pt x="180" y="28"/>
                  </a:cubicBezTo>
                  <a:cubicBezTo>
                    <a:pt x="361" y="28"/>
                    <a:pt x="637" y="75"/>
                    <a:pt x="809" y="329"/>
                  </a:cubicBezTo>
                  <a:lnTo>
                    <a:pt x="809" y="329"/>
                  </a:lnTo>
                  <a:cubicBezTo>
                    <a:pt x="801" y="308"/>
                    <a:pt x="706" y="0"/>
                    <a:pt x="295" y="0"/>
                  </a:cubicBezTo>
                  <a:close/>
                  <a:moveTo>
                    <a:pt x="809" y="329"/>
                  </a:moveTo>
                  <a:lnTo>
                    <a:pt x="809" y="329"/>
                  </a:lnTo>
                  <a:cubicBezTo>
                    <a:pt x="810" y="330"/>
                    <a:pt x="810" y="330"/>
                    <a:pt x="810" y="330"/>
                  </a:cubicBezTo>
                  <a:cubicBezTo>
                    <a:pt x="810" y="330"/>
                    <a:pt x="810" y="330"/>
                    <a:pt x="810" y="330"/>
                  </a:cubicBezTo>
                  <a:cubicBezTo>
                    <a:pt x="810" y="330"/>
                    <a:pt x="810" y="329"/>
                    <a:pt x="809" y="329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4"/>
            <p:cNvSpPr/>
            <p:nvPr/>
          </p:nvSpPr>
          <p:spPr>
            <a:xfrm>
              <a:off x="7691508" y="1093487"/>
              <a:ext cx="100862" cy="63393"/>
            </a:xfrm>
            <a:custGeom>
              <a:avLst/>
              <a:gdLst/>
              <a:ahLst/>
              <a:cxnLst/>
              <a:rect l="l" t="t" r="r" b="b"/>
              <a:pathLst>
                <a:path w="1922" h="1208" extrusionOk="0">
                  <a:moveTo>
                    <a:pt x="871" y="1"/>
                  </a:moveTo>
                  <a:cubicBezTo>
                    <a:pt x="490" y="1"/>
                    <a:pt x="161" y="213"/>
                    <a:pt x="64" y="550"/>
                  </a:cubicBezTo>
                  <a:cubicBezTo>
                    <a:pt x="1" y="798"/>
                    <a:pt x="143" y="814"/>
                    <a:pt x="372" y="814"/>
                  </a:cubicBezTo>
                  <a:cubicBezTo>
                    <a:pt x="406" y="814"/>
                    <a:pt x="443" y="814"/>
                    <a:pt x="481" y="814"/>
                  </a:cubicBezTo>
                  <a:cubicBezTo>
                    <a:pt x="615" y="814"/>
                    <a:pt x="768" y="818"/>
                    <a:pt x="922" y="859"/>
                  </a:cubicBezTo>
                  <a:cubicBezTo>
                    <a:pt x="1256" y="951"/>
                    <a:pt x="1503" y="1208"/>
                    <a:pt x="1661" y="1208"/>
                  </a:cubicBezTo>
                  <a:cubicBezTo>
                    <a:pt x="1728" y="1208"/>
                    <a:pt x="1779" y="1162"/>
                    <a:pt x="1815" y="1038"/>
                  </a:cubicBezTo>
                  <a:cubicBezTo>
                    <a:pt x="1922" y="621"/>
                    <a:pt x="1624" y="193"/>
                    <a:pt x="1148" y="38"/>
                  </a:cubicBezTo>
                  <a:cubicBezTo>
                    <a:pt x="1054" y="13"/>
                    <a:pt x="961" y="1"/>
                    <a:pt x="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4"/>
            <p:cNvSpPr/>
            <p:nvPr/>
          </p:nvSpPr>
          <p:spPr>
            <a:xfrm>
              <a:off x="7568027" y="1197184"/>
              <a:ext cx="33796" cy="39568"/>
            </a:xfrm>
            <a:custGeom>
              <a:avLst/>
              <a:gdLst/>
              <a:ahLst/>
              <a:cxnLst/>
              <a:rect l="l" t="t" r="r" b="b"/>
              <a:pathLst>
                <a:path w="644" h="754" extrusionOk="0">
                  <a:moveTo>
                    <a:pt x="340" y="0"/>
                  </a:moveTo>
                  <a:cubicBezTo>
                    <a:pt x="330" y="0"/>
                    <a:pt x="320" y="1"/>
                    <a:pt x="310" y="3"/>
                  </a:cubicBezTo>
                  <a:cubicBezTo>
                    <a:pt x="131" y="3"/>
                    <a:pt x="0" y="157"/>
                    <a:pt x="12" y="384"/>
                  </a:cubicBezTo>
                  <a:cubicBezTo>
                    <a:pt x="12" y="591"/>
                    <a:pt x="157" y="753"/>
                    <a:pt x="317" y="753"/>
                  </a:cubicBezTo>
                  <a:cubicBezTo>
                    <a:pt x="323" y="753"/>
                    <a:pt x="328" y="753"/>
                    <a:pt x="334" y="753"/>
                  </a:cubicBezTo>
                  <a:cubicBezTo>
                    <a:pt x="489" y="753"/>
                    <a:pt x="643" y="574"/>
                    <a:pt x="631" y="372"/>
                  </a:cubicBezTo>
                  <a:cubicBezTo>
                    <a:pt x="631" y="170"/>
                    <a:pt x="495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4"/>
            <p:cNvSpPr/>
            <p:nvPr/>
          </p:nvSpPr>
          <p:spPr>
            <a:xfrm>
              <a:off x="7582406" y="1199388"/>
              <a:ext cx="13802" cy="13382"/>
            </a:xfrm>
            <a:custGeom>
              <a:avLst/>
              <a:gdLst/>
              <a:ahLst/>
              <a:cxnLst/>
              <a:rect l="l" t="t" r="r" b="b"/>
              <a:pathLst>
                <a:path w="263" h="255" extrusionOk="0">
                  <a:moveTo>
                    <a:pt x="97" y="0"/>
                  </a:moveTo>
                  <a:cubicBezTo>
                    <a:pt x="75" y="0"/>
                    <a:pt x="54" y="7"/>
                    <a:pt x="36" y="20"/>
                  </a:cubicBezTo>
                  <a:cubicBezTo>
                    <a:pt x="0" y="56"/>
                    <a:pt x="12" y="139"/>
                    <a:pt x="60" y="199"/>
                  </a:cubicBezTo>
                  <a:cubicBezTo>
                    <a:pt x="82" y="236"/>
                    <a:pt x="123" y="255"/>
                    <a:pt x="159" y="255"/>
                  </a:cubicBezTo>
                  <a:cubicBezTo>
                    <a:pt x="181" y="255"/>
                    <a:pt x="201" y="248"/>
                    <a:pt x="215" y="234"/>
                  </a:cubicBezTo>
                  <a:cubicBezTo>
                    <a:pt x="262" y="199"/>
                    <a:pt x="250" y="115"/>
                    <a:pt x="203" y="56"/>
                  </a:cubicBezTo>
                  <a:cubicBezTo>
                    <a:pt x="173" y="19"/>
                    <a:pt x="134" y="0"/>
                    <a:pt x="97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4"/>
            <p:cNvSpPr/>
            <p:nvPr/>
          </p:nvSpPr>
          <p:spPr>
            <a:xfrm>
              <a:off x="7559263" y="1170997"/>
              <a:ext cx="42559" cy="17580"/>
            </a:xfrm>
            <a:custGeom>
              <a:avLst/>
              <a:gdLst/>
              <a:ahLst/>
              <a:cxnLst/>
              <a:rect l="l" t="t" r="r" b="b"/>
              <a:pathLst>
                <a:path w="811" h="335" extrusionOk="0">
                  <a:moveTo>
                    <a:pt x="503" y="0"/>
                  </a:moveTo>
                  <a:cubicBezTo>
                    <a:pt x="82" y="0"/>
                    <a:pt x="1" y="335"/>
                    <a:pt x="1" y="335"/>
                  </a:cubicBezTo>
                  <a:cubicBezTo>
                    <a:pt x="173" y="80"/>
                    <a:pt x="449" y="33"/>
                    <a:pt x="630" y="33"/>
                  </a:cubicBezTo>
                  <a:cubicBezTo>
                    <a:pt x="737" y="33"/>
                    <a:pt x="810" y="49"/>
                    <a:pt x="810" y="49"/>
                  </a:cubicBezTo>
                  <a:cubicBezTo>
                    <a:pt x="692" y="14"/>
                    <a:pt x="590" y="0"/>
                    <a:pt x="503" y="0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7530557" y="1099050"/>
              <a:ext cx="103748" cy="63498"/>
            </a:xfrm>
            <a:custGeom>
              <a:avLst/>
              <a:gdLst/>
              <a:ahLst/>
              <a:cxnLst/>
              <a:rect l="l" t="t" r="r" b="b"/>
              <a:pathLst>
                <a:path w="1977" h="1210" extrusionOk="0">
                  <a:moveTo>
                    <a:pt x="1077" y="1"/>
                  </a:moveTo>
                  <a:cubicBezTo>
                    <a:pt x="983" y="1"/>
                    <a:pt x="885" y="13"/>
                    <a:pt x="786" y="39"/>
                  </a:cubicBezTo>
                  <a:cubicBezTo>
                    <a:pt x="310" y="182"/>
                    <a:pt x="0" y="634"/>
                    <a:pt x="119" y="1039"/>
                  </a:cubicBezTo>
                  <a:cubicBezTo>
                    <a:pt x="151" y="1163"/>
                    <a:pt x="201" y="1209"/>
                    <a:pt x="268" y="1209"/>
                  </a:cubicBezTo>
                  <a:cubicBezTo>
                    <a:pt x="425" y="1209"/>
                    <a:pt x="678" y="953"/>
                    <a:pt x="1012" y="861"/>
                  </a:cubicBezTo>
                  <a:cubicBezTo>
                    <a:pt x="1500" y="718"/>
                    <a:pt x="1977" y="956"/>
                    <a:pt x="1881" y="539"/>
                  </a:cubicBezTo>
                  <a:cubicBezTo>
                    <a:pt x="1786" y="205"/>
                    <a:pt x="1460" y="1"/>
                    <a:pt x="1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7553228" y="1107971"/>
              <a:ext cx="119806" cy="181257"/>
            </a:xfrm>
            <a:custGeom>
              <a:avLst/>
              <a:gdLst/>
              <a:ahLst/>
              <a:cxnLst/>
              <a:rect l="l" t="t" r="r" b="b"/>
              <a:pathLst>
                <a:path w="2283" h="3454" extrusionOk="0">
                  <a:moveTo>
                    <a:pt x="1830" y="0"/>
                  </a:moveTo>
                  <a:cubicBezTo>
                    <a:pt x="1830" y="0"/>
                    <a:pt x="1687" y="1941"/>
                    <a:pt x="1366" y="2322"/>
                  </a:cubicBezTo>
                  <a:cubicBezTo>
                    <a:pt x="1310" y="2390"/>
                    <a:pt x="1253" y="2417"/>
                    <a:pt x="1194" y="2417"/>
                  </a:cubicBezTo>
                  <a:cubicBezTo>
                    <a:pt x="980" y="2417"/>
                    <a:pt x="746" y="2056"/>
                    <a:pt x="500" y="2056"/>
                  </a:cubicBezTo>
                  <a:cubicBezTo>
                    <a:pt x="440" y="2056"/>
                    <a:pt x="380" y="2078"/>
                    <a:pt x="318" y="2131"/>
                  </a:cubicBezTo>
                  <a:cubicBezTo>
                    <a:pt x="0" y="2391"/>
                    <a:pt x="454" y="3453"/>
                    <a:pt x="1331" y="3453"/>
                  </a:cubicBezTo>
                  <a:cubicBezTo>
                    <a:pt x="1539" y="3453"/>
                    <a:pt x="1770" y="3394"/>
                    <a:pt x="2021" y="3250"/>
                  </a:cubicBezTo>
                  <a:cubicBezTo>
                    <a:pt x="2021" y="3227"/>
                    <a:pt x="2283" y="179"/>
                    <a:pt x="1830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4"/>
            <p:cNvSpPr/>
            <p:nvPr/>
          </p:nvSpPr>
          <p:spPr>
            <a:xfrm>
              <a:off x="7559263" y="1107971"/>
              <a:ext cx="100022" cy="183724"/>
            </a:xfrm>
            <a:custGeom>
              <a:avLst/>
              <a:gdLst/>
              <a:ahLst/>
              <a:cxnLst/>
              <a:rect l="l" t="t" r="r" b="b"/>
              <a:pathLst>
                <a:path w="1906" h="3501" extrusionOk="0">
                  <a:moveTo>
                    <a:pt x="1715" y="0"/>
                  </a:moveTo>
                  <a:cubicBezTo>
                    <a:pt x="1668" y="250"/>
                    <a:pt x="1644" y="524"/>
                    <a:pt x="1596" y="786"/>
                  </a:cubicBezTo>
                  <a:cubicBezTo>
                    <a:pt x="1549" y="1060"/>
                    <a:pt x="1513" y="1310"/>
                    <a:pt x="1453" y="1560"/>
                  </a:cubicBezTo>
                  <a:cubicBezTo>
                    <a:pt x="1418" y="1679"/>
                    <a:pt x="1370" y="1810"/>
                    <a:pt x="1346" y="1929"/>
                  </a:cubicBezTo>
                  <a:cubicBezTo>
                    <a:pt x="1299" y="2048"/>
                    <a:pt x="1275" y="2191"/>
                    <a:pt x="1191" y="2274"/>
                  </a:cubicBezTo>
                  <a:cubicBezTo>
                    <a:pt x="1151" y="2327"/>
                    <a:pt x="1112" y="2351"/>
                    <a:pt x="1065" y="2351"/>
                  </a:cubicBezTo>
                  <a:cubicBezTo>
                    <a:pt x="1029" y="2351"/>
                    <a:pt x="989" y="2336"/>
                    <a:pt x="941" y="2310"/>
                  </a:cubicBezTo>
                  <a:cubicBezTo>
                    <a:pt x="834" y="2250"/>
                    <a:pt x="751" y="2155"/>
                    <a:pt x="632" y="2084"/>
                  </a:cubicBezTo>
                  <a:cubicBezTo>
                    <a:pt x="572" y="2036"/>
                    <a:pt x="501" y="2012"/>
                    <a:pt x="417" y="1988"/>
                  </a:cubicBezTo>
                  <a:cubicBezTo>
                    <a:pt x="334" y="1988"/>
                    <a:pt x="239" y="2012"/>
                    <a:pt x="179" y="2048"/>
                  </a:cubicBezTo>
                  <a:cubicBezTo>
                    <a:pt x="108" y="2096"/>
                    <a:pt x="48" y="2167"/>
                    <a:pt x="36" y="2250"/>
                  </a:cubicBezTo>
                  <a:cubicBezTo>
                    <a:pt x="25" y="2322"/>
                    <a:pt x="1" y="2393"/>
                    <a:pt x="25" y="2465"/>
                  </a:cubicBezTo>
                  <a:cubicBezTo>
                    <a:pt x="48" y="2750"/>
                    <a:pt x="203" y="2988"/>
                    <a:pt x="406" y="3179"/>
                  </a:cubicBezTo>
                  <a:cubicBezTo>
                    <a:pt x="620" y="3381"/>
                    <a:pt x="882" y="3500"/>
                    <a:pt x="1156" y="3500"/>
                  </a:cubicBezTo>
                  <a:cubicBezTo>
                    <a:pt x="1430" y="3500"/>
                    <a:pt x="1691" y="3405"/>
                    <a:pt x="1906" y="3262"/>
                  </a:cubicBezTo>
                  <a:lnTo>
                    <a:pt x="1906" y="3262"/>
                  </a:lnTo>
                  <a:cubicBezTo>
                    <a:pt x="1787" y="3322"/>
                    <a:pt x="1656" y="3358"/>
                    <a:pt x="1537" y="3393"/>
                  </a:cubicBezTo>
                  <a:cubicBezTo>
                    <a:pt x="1444" y="3410"/>
                    <a:pt x="1351" y="3427"/>
                    <a:pt x="1263" y="3427"/>
                  </a:cubicBezTo>
                  <a:cubicBezTo>
                    <a:pt x="1226" y="3427"/>
                    <a:pt x="1191" y="3424"/>
                    <a:pt x="1156" y="3417"/>
                  </a:cubicBezTo>
                  <a:cubicBezTo>
                    <a:pt x="894" y="3405"/>
                    <a:pt x="656" y="3286"/>
                    <a:pt x="477" y="3108"/>
                  </a:cubicBezTo>
                  <a:cubicBezTo>
                    <a:pt x="298" y="2929"/>
                    <a:pt x="179" y="2691"/>
                    <a:pt x="156" y="2453"/>
                  </a:cubicBezTo>
                  <a:cubicBezTo>
                    <a:pt x="121" y="2272"/>
                    <a:pt x="229" y="2136"/>
                    <a:pt x="368" y="2136"/>
                  </a:cubicBezTo>
                  <a:cubicBezTo>
                    <a:pt x="422" y="2136"/>
                    <a:pt x="480" y="2156"/>
                    <a:pt x="537" y="2203"/>
                  </a:cubicBezTo>
                  <a:cubicBezTo>
                    <a:pt x="644" y="2262"/>
                    <a:pt x="751" y="2346"/>
                    <a:pt x="870" y="2429"/>
                  </a:cubicBezTo>
                  <a:cubicBezTo>
                    <a:pt x="934" y="2450"/>
                    <a:pt x="997" y="2490"/>
                    <a:pt x="1078" y="2490"/>
                  </a:cubicBezTo>
                  <a:cubicBezTo>
                    <a:pt x="1088" y="2490"/>
                    <a:pt x="1098" y="2490"/>
                    <a:pt x="1108" y="2488"/>
                  </a:cubicBezTo>
                  <a:cubicBezTo>
                    <a:pt x="1156" y="2488"/>
                    <a:pt x="1179" y="2453"/>
                    <a:pt x="1227" y="2441"/>
                  </a:cubicBezTo>
                  <a:cubicBezTo>
                    <a:pt x="1251" y="2405"/>
                    <a:pt x="1299" y="2381"/>
                    <a:pt x="1310" y="2346"/>
                  </a:cubicBezTo>
                  <a:cubicBezTo>
                    <a:pt x="1406" y="2215"/>
                    <a:pt x="1430" y="2096"/>
                    <a:pt x="1477" y="1965"/>
                  </a:cubicBezTo>
                  <a:cubicBezTo>
                    <a:pt x="1525" y="1845"/>
                    <a:pt x="1537" y="1715"/>
                    <a:pt x="1572" y="1572"/>
                  </a:cubicBezTo>
                  <a:cubicBezTo>
                    <a:pt x="1656" y="1060"/>
                    <a:pt x="1703" y="524"/>
                    <a:pt x="1715" y="0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4"/>
            <p:cNvSpPr/>
            <p:nvPr/>
          </p:nvSpPr>
          <p:spPr>
            <a:xfrm>
              <a:off x="7607385" y="1280414"/>
              <a:ext cx="46915" cy="26921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894" y="0"/>
                  </a:moveTo>
                  <a:cubicBezTo>
                    <a:pt x="893" y="0"/>
                    <a:pt x="593" y="171"/>
                    <a:pt x="287" y="171"/>
                  </a:cubicBezTo>
                  <a:cubicBezTo>
                    <a:pt x="189" y="171"/>
                    <a:pt x="90" y="153"/>
                    <a:pt x="1" y="107"/>
                  </a:cubicBezTo>
                  <a:lnTo>
                    <a:pt x="1" y="107"/>
                  </a:lnTo>
                  <a:cubicBezTo>
                    <a:pt x="1" y="107"/>
                    <a:pt x="143" y="512"/>
                    <a:pt x="393" y="512"/>
                  </a:cubicBezTo>
                  <a:cubicBezTo>
                    <a:pt x="643" y="512"/>
                    <a:pt x="858" y="274"/>
                    <a:pt x="894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4"/>
            <p:cNvSpPr/>
            <p:nvPr/>
          </p:nvSpPr>
          <p:spPr>
            <a:xfrm>
              <a:off x="7841700" y="1239114"/>
              <a:ext cx="103748" cy="52582"/>
            </a:xfrm>
            <a:custGeom>
              <a:avLst/>
              <a:gdLst/>
              <a:ahLst/>
              <a:cxnLst/>
              <a:rect l="l" t="t" r="r" b="b"/>
              <a:pathLst>
                <a:path w="1977" h="1002" extrusionOk="0">
                  <a:moveTo>
                    <a:pt x="965" y="1"/>
                  </a:moveTo>
                  <a:cubicBezTo>
                    <a:pt x="450" y="1"/>
                    <a:pt x="24" y="188"/>
                    <a:pt x="12" y="466"/>
                  </a:cubicBezTo>
                  <a:cubicBezTo>
                    <a:pt x="0" y="728"/>
                    <a:pt x="429" y="990"/>
                    <a:pt x="965" y="1001"/>
                  </a:cubicBezTo>
                  <a:cubicBezTo>
                    <a:pt x="981" y="1002"/>
                    <a:pt x="996" y="1002"/>
                    <a:pt x="1012" y="1002"/>
                  </a:cubicBezTo>
                  <a:cubicBezTo>
                    <a:pt x="1526" y="1002"/>
                    <a:pt x="1942" y="814"/>
                    <a:pt x="1965" y="537"/>
                  </a:cubicBezTo>
                  <a:cubicBezTo>
                    <a:pt x="1977" y="251"/>
                    <a:pt x="1548" y="13"/>
                    <a:pt x="1012" y="1"/>
                  </a:cubicBezTo>
                  <a:cubicBezTo>
                    <a:pt x="997" y="1"/>
                    <a:pt x="981" y="1"/>
                    <a:pt x="965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4"/>
            <p:cNvSpPr/>
            <p:nvPr/>
          </p:nvSpPr>
          <p:spPr>
            <a:xfrm>
              <a:off x="7660493" y="1302245"/>
              <a:ext cx="78139" cy="37102"/>
            </a:xfrm>
            <a:custGeom>
              <a:avLst/>
              <a:gdLst/>
              <a:ahLst/>
              <a:cxnLst/>
              <a:rect l="l" t="t" r="r" b="b"/>
              <a:pathLst>
                <a:path w="1489" h="707" extrusionOk="0">
                  <a:moveTo>
                    <a:pt x="1489" y="1"/>
                  </a:moveTo>
                  <a:lnTo>
                    <a:pt x="1489" y="1"/>
                  </a:lnTo>
                  <a:cubicBezTo>
                    <a:pt x="1286" y="215"/>
                    <a:pt x="1084" y="394"/>
                    <a:pt x="798" y="477"/>
                  </a:cubicBezTo>
                  <a:cubicBezTo>
                    <a:pt x="679" y="537"/>
                    <a:pt x="548" y="572"/>
                    <a:pt x="417" y="584"/>
                  </a:cubicBezTo>
                  <a:cubicBezTo>
                    <a:pt x="334" y="596"/>
                    <a:pt x="274" y="596"/>
                    <a:pt x="203" y="596"/>
                  </a:cubicBezTo>
                  <a:lnTo>
                    <a:pt x="1" y="596"/>
                  </a:lnTo>
                  <a:cubicBezTo>
                    <a:pt x="72" y="632"/>
                    <a:pt x="132" y="656"/>
                    <a:pt x="203" y="680"/>
                  </a:cubicBezTo>
                  <a:cubicBezTo>
                    <a:pt x="274" y="691"/>
                    <a:pt x="358" y="703"/>
                    <a:pt x="429" y="703"/>
                  </a:cubicBezTo>
                  <a:cubicBezTo>
                    <a:pt x="453" y="705"/>
                    <a:pt x="477" y="706"/>
                    <a:pt x="502" y="706"/>
                  </a:cubicBezTo>
                  <a:cubicBezTo>
                    <a:pt x="627" y="706"/>
                    <a:pt x="761" y="682"/>
                    <a:pt x="870" y="632"/>
                  </a:cubicBezTo>
                  <a:cubicBezTo>
                    <a:pt x="1013" y="572"/>
                    <a:pt x="1144" y="477"/>
                    <a:pt x="1251" y="382"/>
                  </a:cubicBezTo>
                  <a:cubicBezTo>
                    <a:pt x="1346" y="275"/>
                    <a:pt x="1441" y="144"/>
                    <a:pt x="1489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4"/>
            <p:cNvSpPr/>
            <p:nvPr/>
          </p:nvSpPr>
          <p:spPr>
            <a:xfrm>
              <a:off x="7772954" y="1654058"/>
              <a:ext cx="135654" cy="77089"/>
            </a:xfrm>
            <a:custGeom>
              <a:avLst/>
              <a:gdLst/>
              <a:ahLst/>
              <a:cxnLst/>
              <a:rect l="l" t="t" r="r" b="b"/>
              <a:pathLst>
                <a:path w="2585" h="1469" extrusionOk="0">
                  <a:moveTo>
                    <a:pt x="2584" y="0"/>
                  </a:moveTo>
                  <a:cubicBezTo>
                    <a:pt x="2584" y="0"/>
                    <a:pt x="2584" y="1"/>
                    <a:pt x="2583" y="2"/>
                  </a:cubicBezTo>
                  <a:lnTo>
                    <a:pt x="2583" y="2"/>
                  </a:lnTo>
                  <a:cubicBezTo>
                    <a:pt x="2583" y="2"/>
                    <a:pt x="2584" y="1"/>
                    <a:pt x="2584" y="0"/>
                  </a:cubicBezTo>
                  <a:cubicBezTo>
                    <a:pt x="2584" y="0"/>
                    <a:pt x="2584" y="0"/>
                    <a:pt x="2584" y="0"/>
                  </a:cubicBezTo>
                  <a:close/>
                  <a:moveTo>
                    <a:pt x="2583" y="2"/>
                  </a:moveTo>
                  <a:cubicBezTo>
                    <a:pt x="1920" y="980"/>
                    <a:pt x="1373" y="1272"/>
                    <a:pt x="956" y="1272"/>
                  </a:cubicBezTo>
                  <a:cubicBezTo>
                    <a:pt x="334" y="1272"/>
                    <a:pt x="1" y="621"/>
                    <a:pt x="1" y="619"/>
                  </a:cubicBezTo>
                  <a:lnTo>
                    <a:pt x="1" y="619"/>
                  </a:lnTo>
                  <a:cubicBezTo>
                    <a:pt x="305" y="1244"/>
                    <a:pt x="641" y="1468"/>
                    <a:pt x="969" y="1468"/>
                  </a:cubicBezTo>
                  <a:cubicBezTo>
                    <a:pt x="1786" y="1468"/>
                    <a:pt x="2543" y="69"/>
                    <a:pt x="2583" y="2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4"/>
            <p:cNvSpPr/>
            <p:nvPr/>
          </p:nvSpPr>
          <p:spPr>
            <a:xfrm>
              <a:off x="7365723" y="825481"/>
              <a:ext cx="764702" cy="404969"/>
            </a:xfrm>
            <a:custGeom>
              <a:avLst/>
              <a:gdLst/>
              <a:ahLst/>
              <a:cxnLst/>
              <a:rect l="l" t="t" r="r" b="b"/>
              <a:pathLst>
                <a:path w="14572" h="7717" extrusionOk="0">
                  <a:moveTo>
                    <a:pt x="9340" y="0"/>
                  </a:moveTo>
                  <a:cubicBezTo>
                    <a:pt x="6891" y="0"/>
                    <a:pt x="4260" y="942"/>
                    <a:pt x="4260" y="942"/>
                  </a:cubicBezTo>
                  <a:cubicBezTo>
                    <a:pt x="3840" y="770"/>
                    <a:pt x="3454" y="693"/>
                    <a:pt x="3105" y="693"/>
                  </a:cubicBezTo>
                  <a:cubicBezTo>
                    <a:pt x="606" y="693"/>
                    <a:pt x="1" y="4620"/>
                    <a:pt x="2236" y="5550"/>
                  </a:cubicBezTo>
                  <a:cubicBezTo>
                    <a:pt x="2643" y="5719"/>
                    <a:pt x="3083" y="5790"/>
                    <a:pt x="3534" y="5790"/>
                  </a:cubicBezTo>
                  <a:cubicBezTo>
                    <a:pt x="5904" y="5790"/>
                    <a:pt x="8594" y="3823"/>
                    <a:pt x="8594" y="3823"/>
                  </a:cubicBezTo>
                  <a:cubicBezTo>
                    <a:pt x="9080" y="5211"/>
                    <a:pt x="10264" y="5456"/>
                    <a:pt x="11039" y="5456"/>
                  </a:cubicBezTo>
                  <a:cubicBezTo>
                    <a:pt x="11461" y="5456"/>
                    <a:pt x="11761" y="5383"/>
                    <a:pt x="11761" y="5383"/>
                  </a:cubicBezTo>
                  <a:cubicBezTo>
                    <a:pt x="12309" y="7181"/>
                    <a:pt x="13726" y="7717"/>
                    <a:pt x="13726" y="7717"/>
                  </a:cubicBezTo>
                  <a:lnTo>
                    <a:pt x="13750" y="6764"/>
                  </a:lnTo>
                  <a:lnTo>
                    <a:pt x="13988" y="6705"/>
                  </a:lnTo>
                  <a:cubicBezTo>
                    <a:pt x="13988" y="6705"/>
                    <a:pt x="14309" y="2716"/>
                    <a:pt x="14107" y="2478"/>
                  </a:cubicBezTo>
                  <a:cubicBezTo>
                    <a:pt x="13916" y="2240"/>
                    <a:pt x="13333" y="2168"/>
                    <a:pt x="13333" y="2168"/>
                  </a:cubicBezTo>
                  <a:cubicBezTo>
                    <a:pt x="13333" y="2168"/>
                    <a:pt x="14571" y="2168"/>
                    <a:pt x="14226" y="1930"/>
                  </a:cubicBezTo>
                  <a:cubicBezTo>
                    <a:pt x="14102" y="1842"/>
                    <a:pt x="13920" y="1814"/>
                    <a:pt x="13739" y="1814"/>
                  </a:cubicBezTo>
                  <a:cubicBezTo>
                    <a:pt x="13433" y="1814"/>
                    <a:pt x="13130" y="1895"/>
                    <a:pt x="13130" y="1895"/>
                  </a:cubicBezTo>
                  <a:cubicBezTo>
                    <a:pt x="13130" y="1895"/>
                    <a:pt x="13809" y="1323"/>
                    <a:pt x="13535" y="1323"/>
                  </a:cubicBezTo>
                  <a:cubicBezTo>
                    <a:pt x="13249" y="1323"/>
                    <a:pt x="13083" y="1656"/>
                    <a:pt x="13083" y="1656"/>
                  </a:cubicBezTo>
                  <a:cubicBezTo>
                    <a:pt x="12404" y="387"/>
                    <a:pt x="10910" y="0"/>
                    <a:pt x="9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4"/>
            <p:cNvSpPr/>
            <p:nvPr/>
          </p:nvSpPr>
          <p:spPr>
            <a:xfrm>
              <a:off x="7899793" y="1520974"/>
              <a:ext cx="310614" cy="1101555"/>
            </a:xfrm>
            <a:custGeom>
              <a:avLst/>
              <a:gdLst/>
              <a:ahLst/>
              <a:cxnLst/>
              <a:rect l="l" t="t" r="r" b="b"/>
              <a:pathLst>
                <a:path w="5919" h="20991" extrusionOk="0">
                  <a:moveTo>
                    <a:pt x="24" y="0"/>
                  </a:moveTo>
                  <a:lnTo>
                    <a:pt x="1" y="286"/>
                  </a:lnTo>
                  <a:lnTo>
                    <a:pt x="1418" y="500"/>
                  </a:lnTo>
                  <a:cubicBezTo>
                    <a:pt x="1418" y="500"/>
                    <a:pt x="120" y="13061"/>
                    <a:pt x="858" y="20991"/>
                  </a:cubicBezTo>
                  <a:cubicBezTo>
                    <a:pt x="858" y="20991"/>
                    <a:pt x="867" y="20991"/>
                    <a:pt x="886" y="20991"/>
                  </a:cubicBezTo>
                  <a:cubicBezTo>
                    <a:pt x="1187" y="20991"/>
                    <a:pt x="3886" y="20970"/>
                    <a:pt x="5918" y="20229"/>
                  </a:cubicBezTo>
                  <a:lnTo>
                    <a:pt x="4108" y="7477"/>
                  </a:lnTo>
                  <a:cubicBezTo>
                    <a:pt x="4108" y="7477"/>
                    <a:pt x="4430" y="1179"/>
                    <a:pt x="3715" y="762"/>
                  </a:cubicBezTo>
                  <a:cubicBezTo>
                    <a:pt x="3001" y="345"/>
                    <a:pt x="24" y="0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4"/>
            <p:cNvSpPr/>
            <p:nvPr/>
          </p:nvSpPr>
          <p:spPr>
            <a:xfrm>
              <a:off x="7526149" y="1534671"/>
              <a:ext cx="258084" cy="1059731"/>
            </a:xfrm>
            <a:custGeom>
              <a:avLst/>
              <a:gdLst/>
              <a:ahLst/>
              <a:cxnLst/>
              <a:rect l="l" t="t" r="r" b="b"/>
              <a:pathLst>
                <a:path w="4918" h="20194" extrusionOk="0">
                  <a:moveTo>
                    <a:pt x="4870" y="1"/>
                  </a:moveTo>
                  <a:cubicBezTo>
                    <a:pt x="3942" y="191"/>
                    <a:pt x="2537" y="715"/>
                    <a:pt x="2537" y="715"/>
                  </a:cubicBezTo>
                  <a:cubicBezTo>
                    <a:pt x="870" y="2930"/>
                    <a:pt x="1" y="19527"/>
                    <a:pt x="1" y="19527"/>
                  </a:cubicBezTo>
                  <a:cubicBezTo>
                    <a:pt x="394" y="19884"/>
                    <a:pt x="1989" y="20194"/>
                    <a:pt x="1989" y="20194"/>
                  </a:cubicBezTo>
                  <a:cubicBezTo>
                    <a:pt x="2180" y="9050"/>
                    <a:pt x="4049" y="549"/>
                    <a:pt x="4049" y="549"/>
                  </a:cubicBezTo>
                  <a:lnTo>
                    <a:pt x="4918" y="299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4"/>
            <p:cNvSpPr/>
            <p:nvPr/>
          </p:nvSpPr>
          <p:spPr>
            <a:xfrm>
              <a:off x="7626120" y="1535300"/>
              <a:ext cx="158115" cy="568646"/>
            </a:xfrm>
            <a:custGeom>
              <a:avLst/>
              <a:gdLst/>
              <a:ahLst/>
              <a:cxnLst/>
              <a:rect l="l" t="t" r="r" b="b"/>
              <a:pathLst>
                <a:path w="3013" h="10836" extrusionOk="0">
                  <a:moveTo>
                    <a:pt x="2953" y="1"/>
                  </a:moveTo>
                  <a:cubicBezTo>
                    <a:pt x="2465" y="84"/>
                    <a:pt x="1846" y="287"/>
                    <a:pt x="1370" y="441"/>
                  </a:cubicBezTo>
                  <a:cubicBezTo>
                    <a:pt x="1370" y="441"/>
                    <a:pt x="572" y="1608"/>
                    <a:pt x="215" y="3597"/>
                  </a:cubicBezTo>
                  <a:lnTo>
                    <a:pt x="989" y="4049"/>
                  </a:lnTo>
                  <a:lnTo>
                    <a:pt x="13" y="4168"/>
                  </a:lnTo>
                  <a:cubicBezTo>
                    <a:pt x="13" y="4168"/>
                    <a:pt x="1" y="9038"/>
                    <a:pt x="620" y="10836"/>
                  </a:cubicBezTo>
                  <a:cubicBezTo>
                    <a:pt x="1227" y="4632"/>
                    <a:pt x="2120" y="537"/>
                    <a:pt x="2120" y="537"/>
                  </a:cubicBezTo>
                  <a:lnTo>
                    <a:pt x="3013" y="287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4"/>
            <p:cNvSpPr/>
            <p:nvPr/>
          </p:nvSpPr>
          <p:spPr>
            <a:xfrm>
              <a:off x="7899793" y="1520344"/>
              <a:ext cx="155648" cy="717315"/>
            </a:xfrm>
            <a:custGeom>
              <a:avLst/>
              <a:gdLst/>
              <a:ahLst/>
              <a:cxnLst/>
              <a:rect l="l" t="t" r="r" b="b"/>
              <a:pathLst>
                <a:path w="2966" h="13669" extrusionOk="0">
                  <a:moveTo>
                    <a:pt x="24" y="0"/>
                  </a:moveTo>
                  <a:lnTo>
                    <a:pt x="1" y="298"/>
                  </a:lnTo>
                  <a:lnTo>
                    <a:pt x="1418" y="512"/>
                  </a:lnTo>
                  <a:cubicBezTo>
                    <a:pt x="1418" y="512"/>
                    <a:pt x="751" y="7061"/>
                    <a:pt x="644" y="13668"/>
                  </a:cubicBezTo>
                  <a:cubicBezTo>
                    <a:pt x="2882" y="9418"/>
                    <a:pt x="2965" y="5334"/>
                    <a:pt x="2965" y="5334"/>
                  </a:cubicBezTo>
                  <a:lnTo>
                    <a:pt x="1608" y="5060"/>
                  </a:lnTo>
                  <a:lnTo>
                    <a:pt x="2965" y="4751"/>
                  </a:lnTo>
                  <a:cubicBezTo>
                    <a:pt x="2775" y="1703"/>
                    <a:pt x="1941" y="286"/>
                    <a:pt x="1941" y="286"/>
                  </a:cubicBezTo>
                  <a:cubicBezTo>
                    <a:pt x="989" y="119"/>
                    <a:pt x="24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4"/>
            <p:cNvSpPr/>
            <p:nvPr/>
          </p:nvSpPr>
          <p:spPr>
            <a:xfrm>
              <a:off x="8029782" y="2380093"/>
              <a:ext cx="169345" cy="91836"/>
            </a:xfrm>
            <a:custGeom>
              <a:avLst/>
              <a:gdLst/>
              <a:ahLst/>
              <a:cxnLst/>
              <a:rect l="l" t="t" r="r" b="b"/>
              <a:pathLst>
                <a:path w="3227" h="1750" extrusionOk="0">
                  <a:moveTo>
                    <a:pt x="381" y="0"/>
                  </a:moveTo>
                  <a:lnTo>
                    <a:pt x="0" y="1167"/>
                  </a:lnTo>
                  <a:cubicBezTo>
                    <a:pt x="0" y="1167"/>
                    <a:pt x="858" y="1750"/>
                    <a:pt x="2216" y="1750"/>
                  </a:cubicBezTo>
                  <a:cubicBezTo>
                    <a:pt x="2528" y="1750"/>
                    <a:pt x="2866" y="1719"/>
                    <a:pt x="3227" y="1643"/>
                  </a:cubicBezTo>
                  <a:lnTo>
                    <a:pt x="3108" y="703"/>
                  </a:lnTo>
                  <a:cubicBezTo>
                    <a:pt x="3108" y="703"/>
                    <a:pt x="2881" y="747"/>
                    <a:pt x="2537" y="747"/>
                  </a:cubicBezTo>
                  <a:cubicBezTo>
                    <a:pt x="1975" y="747"/>
                    <a:pt x="1098" y="628"/>
                    <a:pt x="381" y="0"/>
                  </a:cubicBezTo>
                  <a:close/>
                </a:path>
              </a:pathLst>
            </a:custGeom>
            <a:solidFill>
              <a:srgbClr val="6D9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4"/>
            <p:cNvSpPr/>
            <p:nvPr/>
          </p:nvSpPr>
          <p:spPr>
            <a:xfrm>
              <a:off x="8074126" y="2665627"/>
              <a:ext cx="72524" cy="61241"/>
            </a:xfrm>
            <a:custGeom>
              <a:avLst/>
              <a:gdLst/>
              <a:ahLst/>
              <a:cxnLst/>
              <a:rect l="l" t="t" r="r" b="b"/>
              <a:pathLst>
                <a:path w="1382" h="116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95" y="1167"/>
                    <a:pt x="708" y="1167"/>
                  </a:cubicBezTo>
                  <a:cubicBezTo>
                    <a:pt x="890" y="1167"/>
                    <a:pt x="1113" y="1019"/>
                    <a:pt x="1382" y="61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4"/>
            <p:cNvSpPr/>
            <p:nvPr/>
          </p:nvSpPr>
          <p:spPr>
            <a:xfrm>
              <a:off x="7529928" y="4175160"/>
              <a:ext cx="390538" cy="124424"/>
            </a:xfrm>
            <a:custGeom>
              <a:avLst/>
              <a:gdLst/>
              <a:ahLst/>
              <a:cxnLst/>
              <a:rect l="l" t="t" r="r" b="b"/>
              <a:pathLst>
                <a:path w="7442" h="2371" extrusionOk="0">
                  <a:moveTo>
                    <a:pt x="5013" y="1"/>
                  </a:moveTo>
                  <a:lnTo>
                    <a:pt x="5013" y="13"/>
                  </a:lnTo>
                  <a:cubicBezTo>
                    <a:pt x="5013" y="13"/>
                    <a:pt x="2631" y="1596"/>
                    <a:pt x="0" y="1858"/>
                  </a:cubicBezTo>
                  <a:lnTo>
                    <a:pt x="310" y="2370"/>
                  </a:lnTo>
                  <a:lnTo>
                    <a:pt x="7442" y="2370"/>
                  </a:lnTo>
                  <a:lnTo>
                    <a:pt x="70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4"/>
            <p:cNvSpPr/>
            <p:nvPr/>
          </p:nvSpPr>
          <p:spPr>
            <a:xfrm>
              <a:off x="7841700" y="4205808"/>
              <a:ext cx="272463" cy="174960"/>
            </a:xfrm>
            <a:custGeom>
              <a:avLst/>
              <a:gdLst/>
              <a:ahLst/>
              <a:cxnLst/>
              <a:rect l="l" t="t" r="r" b="b"/>
              <a:pathLst>
                <a:path w="5192" h="3334" extrusionOk="0">
                  <a:moveTo>
                    <a:pt x="2584" y="0"/>
                  </a:moveTo>
                  <a:cubicBezTo>
                    <a:pt x="2584" y="0"/>
                    <a:pt x="2394" y="2036"/>
                    <a:pt x="0" y="2655"/>
                  </a:cubicBezTo>
                  <a:lnTo>
                    <a:pt x="239" y="3334"/>
                  </a:lnTo>
                  <a:lnTo>
                    <a:pt x="5192" y="3334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4"/>
            <p:cNvSpPr/>
            <p:nvPr/>
          </p:nvSpPr>
          <p:spPr>
            <a:xfrm>
              <a:off x="7772954" y="1819627"/>
              <a:ext cx="791046" cy="731694"/>
            </a:xfrm>
            <a:custGeom>
              <a:avLst/>
              <a:gdLst/>
              <a:ahLst/>
              <a:cxnLst/>
              <a:rect l="l" t="t" r="r" b="b"/>
              <a:pathLst>
                <a:path w="15074" h="13943" extrusionOk="0">
                  <a:moveTo>
                    <a:pt x="1168" y="0"/>
                  </a:moveTo>
                  <a:lnTo>
                    <a:pt x="1" y="12823"/>
                  </a:lnTo>
                  <a:lnTo>
                    <a:pt x="14086" y="13942"/>
                  </a:lnTo>
                  <a:lnTo>
                    <a:pt x="15074" y="2512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4"/>
            <p:cNvSpPr/>
            <p:nvPr/>
          </p:nvSpPr>
          <p:spPr>
            <a:xfrm>
              <a:off x="8034137" y="1882076"/>
              <a:ext cx="351809" cy="635503"/>
            </a:xfrm>
            <a:custGeom>
              <a:avLst/>
              <a:gdLst/>
              <a:ahLst/>
              <a:cxnLst/>
              <a:rect l="l" t="t" r="r" b="b"/>
              <a:pathLst>
                <a:path w="6704" h="12110" extrusionOk="0">
                  <a:moveTo>
                    <a:pt x="3953" y="2977"/>
                  </a:moveTo>
                  <a:cubicBezTo>
                    <a:pt x="3977" y="3180"/>
                    <a:pt x="596" y="10705"/>
                    <a:pt x="1" y="12038"/>
                  </a:cubicBezTo>
                  <a:lnTo>
                    <a:pt x="1013" y="12109"/>
                  </a:lnTo>
                  <a:lnTo>
                    <a:pt x="6704" y="3287"/>
                  </a:lnTo>
                  <a:lnTo>
                    <a:pt x="5180" y="441"/>
                  </a:lnTo>
                  <a:lnTo>
                    <a:pt x="2739" y="1"/>
                  </a:lnTo>
                  <a:cubicBezTo>
                    <a:pt x="3132" y="894"/>
                    <a:pt x="3930" y="2787"/>
                    <a:pt x="3953" y="29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4"/>
            <p:cNvSpPr/>
            <p:nvPr/>
          </p:nvSpPr>
          <p:spPr>
            <a:xfrm>
              <a:off x="7747974" y="1792128"/>
              <a:ext cx="834812" cy="787320"/>
            </a:xfrm>
            <a:custGeom>
              <a:avLst/>
              <a:gdLst/>
              <a:ahLst/>
              <a:cxnLst/>
              <a:rect l="l" t="t" r="r" b="b"/>
              <a:pathLst>
                <a:path w="15908" h="15003" extrusionOk="0">
                  <a:moveTo>
                    <a:pt x="2275" y="0"/>
                  </a:moveTo>
                  <a:lnTo>
                    <a:pt x="0" y="12680"/>
                  </a:lnTo>
                  <a:lnTo>
                    <a:pt x="13943" y="15002"/>
                  </a:lnTo>
                  <a:lnTo>
                    <a:pt x="15907" y="3703"/>
                  </a:lnTo>
                  <a:lnTo>
                    <a:pt x="2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4"/>
            <p:cNvSpPr/>
            <p:nvPr/>
          </p:nvSpPr>
          <p:spPr>
            <a:xfrm>
              <a:off x="7877333" y="1878980"/>
              <a:ext cx="664837" cy="358684"/>
            </a:xfrm>
            <a:custGeom>
              <a:avLst/>
              <a:gdLst/>
              <a:ahLst/>
              <a:cxnLst/>
              <a:rect l="l" t="t" r="r" b="b"/>
              <a:pathLst>
                <a:path w="12669" h="6835" extrusionOk="0">
                  <a:moveTo>
                    <a:pt x="822" y="0"/>
                  </a:moveTo>
                  <a:lnTo>
                    <a:pt x="0" y="5108"/>
                  </a:lnTo>
                  <a:lnTo>
                    <a:pt x="11799" y="6834"/>
                  </a:lnTo>
                  <a:lnTo>
                    <a:pt x="12668" y="2691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4"/>
            <p:cNvSpPr/>
            <p:nvPr/>
          </p:nvSpPr>
          <p:spPr>
            <a:xfrm>
              <a:off x="8006009" y="1883335"/>
              <a:ext cx="389960" cy="626109"/>
            </a:xfrm>
            <a:custGeom>
              <a:avLst/>
              <a:gdLst/>
              <a:ahLst/>
              <a:cxnLst/>
              <a:rect l="l" t="t" r="r" b="b"/>
              <a:pathLst>
                <a:path w="7431" h="11931" extrusionOk="0">
                  <a:moveTo>
                    <a:pt x="4728" y="3072"/>
                  </a:moveTo>
                  <a:cubicBezTo>
                    <a:pt x="4728" y="3299"/>
                    <a:pt x="715" y="10478"/>
                    <a:pt x="1" y="11764"/>
                  </a:cubicBezTo>
                  <a:lnTo>
                    <a:pt x="1001" y="11931"/>
                  </a:lnTo>
                  <a:lnTo>
                    <a:pt x="7430" y="3620"/>
                  </a:lnTo>
                  <a:lnTo>
                    <a:pt x="6168" y="655"/>
                  </a:lnTo>
                  <a:lnTo>
                    <a:pt x="3787" y="1"/>
                  </a:lnTo>
                  <a:cubicBezTo>
                    <a:pt x="4085" y="941"/>
                    <a:pt x="4728" y="2894"/>
                    <a:pt x="4728" y="3072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4"/>
            <p:cNvSpPr/>
            <p:nvPr/>
          </p:nvSpPr>
          <p:spPr>
            <a:xfrm>
              <a:off x="7956050" y="2507510"/>
              <a:ext cx="174383" cy="65702"/>
            </a:xfrm>
            <a:custGeom>
              <a:avLst/>
              <a:gdLst/>
              <a:ahLst/>
              <a:cxnLst/>
              <a:rect l="l" t="t" r="r" b="b"/>
              <a:pathLst>
                <a:path w="3323" h="1252" extrusionOk="0">
                  <a:moveTo>
                    <a:pt x="0" y="1"/>
                  </a:moveTo>
                  <a:cubicBezTo>
                    <a:pt x="0" y="1"/>
                    <a:pt x="441" y="1239"/>
                    <a:pt x="1167" y="1251"/>
                  </a:cubicBezTo>
                  <a:cubicBezTo>
                    <a:pt x="1174" y="1251"/>
                    <a:pt x="1181" y="1251"/>
                    <a:pt x="1189" y="1251"/>
                  </a:cubicBezTo>
                  <a:cubicBezTo>
                    <a:pt x="1921" y="1251"/>
                    <a:pt x="3322" y="668"/>
                    <a:pt x="3322" y="668"/>
                  </a:cubicBezTo>
                  <a:cubicBezTo>
                    <a:pt x="2346" y="572"/>
                    <a:pt x="1953" y="156"/>
                    <a:pt x="1941" y="156"/>
                  </a:cubicBezTo>
                  <a:lnTo>
                    <a:pt x="1393" y="1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4"/>
            <p:cNvSpPr/>
            <p:nvPr/>
          </p:nvSpPr>
          <p:spPr>
            <a:xfrm>
              <a:off x="7836715" y="2185137"/>
              <a:ext cx="656074" cy="186872"/>
            </a:xfrm>
            <a:custGeom>
              <a:avLst/>
              <a:gdLst/>
              <a:ahLst/>
              <a:cxnLst/>
              <a:rect l="l" t="t" r="r" b="b"/>
              <a:pathLst>
                <a:path w="12502" h="3561" extrusionOk="0">
                  <a:moveTo>
                    <a:pt x="536" y="0"/>
                  </a:moveTo>
                  <a:lnTo>
                    <a:pt x="0" y="3048"/>
                  </a:lnTo>
                  <a:lnTo>
                    <a:pt x="3763" y="3560"/>
                  </a:lnTo>
                  <a:lnTo>
                    <a:pt x="4167" y="1548"/>
                  </a:lnTo>
                  <a:lnTo>
                    <a:pt x="12275" y="2263"/>
                  </a:lnTo>
                  <a:lnTo>
                    <a:pt x="12502" y="178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4"/>
            <p:cNvSpPr/>
            <p:nvPr/>
          </p:nvSpPr>
          <p:spPr>
            <a:xfrm>
              <a:off x="8054132" y="1551569"/>
              <a:ext cx="441808" cy="992245"/>
            </a:xfrm>
            <a:custGeom>
              <a:avLst/>
              <a:gdLst/>
              <a:ahLst/>
              <a:cxnLst/>
              <a:rect l="l" t="t" r="r" b="b"/>
              <a:pathLst>
                <a:path w="8419" h="18908" extrusionOk="0">
                  <a:moveTo>
                    <a:pt x="382" y="0"/>
                  </a:moveTo>
                  <a:lnTo>
                    <a:pt x="1215" y="4060"/>
                  </a:lnTo>
                  <a:cubicBezTo>
                    <a:pt x="1215" y="4060"/>
                    <a:pt x="5263" y="8787"/>
                    <a:pt x="5263" y="9144"/>
                  </a:cubicBezTo>
                  <a:cubicBezTo>
                    <a:pt x="5263" y="9478"/>
                    <a:pt x="1" y="18312"/>
                    <a:pt x="1" y="18312"/>
                  </a:cubicBezTo>
                  <a:cubicBezTo>
                    <a:pt x="489" y="18824"/>
                    <a:pt x="1548" y="18908"/>
                    <a:pt x="1548" y="18908"/>
                  </a:cubicBezTo>
                  <a:cubicBezTo>
                    <a:pt x="5120" y="16300"/>
                    <a:pt x="8418" y="9692"/>
                    <a:pt x="8109" y="8549"/>
                  </a:cubicBezTo>
                  <a:cubicBezTo>
                    <a:pt x="7799" y="7394"/>
                    <a:pt x="4418" y="1894"/>
                    <a:pt x="3513" y="1346"/>
                  </a:cubicBezTo>
                  <a:cubicBezTo>
                    <a:pt x="2596" y="786"/>
                    <a:pt x="382" y="1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4"/>
            <p:cNvSpPr/>
            <p:nvPr/>
          </p:nvSpPr>
          <p:spPr>
            <a:xfrm>
              <a:off x="6778231" y="1800262"/>
              <a:ext cx="38204" cy="115608"/>
            </a:xfrm>
            <a:custGeom>
              <a:avLst/>
              <a:gdLst/>
              <a:ahLst/>
              <a:cxnLst/>
              <a:rect l="l" t="t" r="r" b="b"/>
              <a:pathLst>
                <a:path w="728" h="2203" extrusionOk="0">
                  <a:moveTo>
                    <a:pt x="561" y="2036"/>
                  </a:moveTo>
                  <a:lnTo>
                    <a:pt x="727" y="476"/>
                  </a:lnTo>
                  <a:cubicBezTo>
                    <a:pt x="703" y="417"/>
                    <a:pt x="692" y="369"/>
                    <a:pt x="656" y="310"/>
                  </a:cubicBezTo>
                  <a:cubicBezTo>
                    <a:pt x="584" y="238"/>
                    <a:pt x="453" y="131"/>
                    <a:pt x="299" y="0"/>
                  </a:cubicBezTo>
                  <a:cubicBezTo>
                    <a:pt x="132" y="298"/>
                    <a:pt x="1" y="1524"/>
                    <a:pt x="168" y="1524"/>
                  </a:cubicBezTo>
                  <a:cubicBezTo>
                    <a:pt x="227" y="1524"/>
                    <a:pt x="287" y="1465"/>
                    <a:pt x="346" y="1393"/>
                  </a:cubicBezTo>
                  <a:cubicBezTo>
                    <a:pt x="239" y="1631"/>
                    <a:pt x="132" y="1965"/>
                    <a:pt x="215" y="2155"/>
                  </a:cubicBezTo>
                  <a:cubicBezTo>
                    <a:pt x="299" y="2167"/>
                    <a:pt x="394" y="2179"/>
                    <a:pt x="453" y="2203"/>
                  </a:cubicBezTo>
                  <a:cubicBezTo>
                    <a:pt x="465" y="2167"/>
                    <a:pt x="513" y="2108"/>
                    <a:pt x="561" y="2036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4"/>
            <p:cNvSpPr/>
            <p:nvPr/>
          </p:nvSpPr>
          <p:spPr>
            <a:xfrm>
              <a:off x="6782639" y="1797061"/>
              <a:ext cx="51271" cy="125054"/>
            </a:xfrm>
            <a:custGeom>
              <a:avLst/>
              <a:gdLst/>
              <a:ahLst/>
              <a:cxnLst/>
              <a:rect l="l" t="t" r="r" b="b"/>
              <a:pathLst>
                <a:path w="977" h="2383" extrusionOk="0">
                  <a:moveTo>
                    <a:pt x="391" y="1"/>
                  </a:moveTo>
                  <a:cubicBezTo>
                    <a:pt x="388" y="1"/>
                    <a:pt x="385" y="1"/>
                    <a:pt x="381" y="2"/>
                  </a:cubicBezTo>
                  <a:cubicBezTo>
                    <a:pt x="191" y="25"/>
                    <a:pt x="0" y="1609"/>
                    <a:pt x="191" y="1609"/>
                  </a:cubicBezTo>
                  <a:cubicBezTo>
                    <a:pt x="252" y="1609"/>
                    <a:pt x="314" y="1552"/>
                    <a:pt x="368" y="1478"/>
                  </a:cubicBezTo>
                  <a:lnTo>
                    <a:pt x="368" y="1478"/>
                  </a:lnTo>
                  <a:cubicBezTo>
                    <a:pt x="222" y="1803"/>
                    <a:pt x="85" y="2257"/>
                    <a:pt x="381" y="2383"/>
                  </a:cubicBezTo>
                  <a:cubicBezTo>
                    <a:pt x="381" y="2359"/>
                    <a:pt x="846" y="1859"/>
                    <a:pt x="977" y="1109"/>
                  </a:cubicBezTo>
                  <a:cubicBezTo>
                    <a:pt x="977" y="1109"/>
                    <a:pt x="607" y="1"/>
                    <a:pt x="391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4"/>
            <p:cNvSpPr/>
            <p:nvPr/>
          </p:nvSpPr>
          <p:spPr>
            <a:xfrm>
              <a:off x="6526441" y="1206682"/>
              <a:ext cx="376211" cy="376159"/>
            </a:xfrm>
            <a:custGeom>
              <a:avLst/>
              <a:gdLst/>
              <a:ahLst/>
              <a:cxnLst/>
              <a:rect l="l" t="t" r="r" b="b"/>
              <a:pathLst>
                <a:path w="7169" h="7168" extrusionOk="0">
                  <a:moveTo>
                    <a:pt x="3585" y="0"/>
                  </a:moveTo>
                  <a:cubicBezTo>
                    <a:pt x="1608" y="0"/>
                    <a:pt x="1" y="1608"/>
                    <a:pt x="1" y="3584"/>
                  </a:cubicBezTo>
                  <a:cubicBezTo>
                    <a:pt x="1" y="5560"/>
                    <a:pt x="1608" y="7168"/>
                    <a:pt x="3585" y="7168"/>
                  </a:cubicBezTo>
                  <a:cubicBezTo>
                    <a:pt x="5561" y="7168"/>
                    <a:pt x="7168" y="5560"/>
                    <a:pt x="7168" y="3584"/>
                  </a:cubicBezTo>
                  <a:cubicBezTo>
                    <a:pt x="7168" y="1608"/>
                    <a:pt x="5561" y="0"/>
                    <a:pt x="3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4"/>
            <p:cNvSpPr/>
            <p:nvPr/>
          </p:nvSpPr>
          <p:spPr>
            <a:xfrm>
              <a:off x="4175321" y="4807469"/>
              <a:ext cx="2836671" cy="142529"/>
            </a:xfrm>
            <a:custGeom>
              <a:avLst/>
              <a:gdLst/>
              <a:ahLst/>
              <a:cxnLst/>
              <a:rect l="l" t="t" r="r" b="b"/>
              <a:pathLst>
                <a:path w="54055" h="2716" extrusionOk="0">
                  <a:moveTo>
                    <a:pt x="27028" y="1"/>
                  </a:moveTo>
                  <a:cubicBezTo>
                    <a:pt x="12097" y="1"/>
                    <a:pt x="1" y="620"/>
                    <a:pt x="1" y="1358"/>
                  </a:cubicBezTo>
                  <a:cubicBezTo>
                    <a:pt x="1" y="2108"/>
                    <a:pt x="12097" y="2715"/>
                    <a:pt x="27028" y="2715"/>
                  </a:cubicBezTo>
                  <a:cubicBezTo>
                    <a:pt x="41958" y="2715"/>
                    <a:pt x="54055" y="2108"/>
                    <a:pt x="54055" y="1358"/>
                  </a:cubicBezTo>
                  <a:cubicBezTo>
                    <a:pt x="54055" y="620"/>
                    <a:pt x="41958" y="1"/>
                    <a:pt x="27028" y="1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4"/>
            <p:cNvSpPr/>
            <p:nvPr/>
          </p:nvSpPr>
          <p:spPr>
            <a:xfrm>
              <a:off x="5259361" y="3265452"/>
              <a:ext cx="83177" cy="1567083"/>
            </a:xfrm>
            <a:custGeom>
              <a:avLst/>
              <a:gdLst/>
              <a:ahLst/>
              <a:cxnLst/>
              <a:rect l="l" t="t" r="r" b="b"/>
              <a:pathLst>
                <a:path w="1585" h="29862" extrusionOk="0">
                  <a:moveTo>
                    <a:pt x="1584" y="0"/>
                  </a:moveTo>
                  <a:lnTo>
                    <a:pt x="1" y="179"/>
                  </a:lnTo>
                  <a:lnTo>
                    <a:pt x="310" y="29861"/>
                  </a:lnTo>
                  <a:lnTo>
                    <a:pt x="930" y="29861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4"/>
            <p:cNvSpPr/>
            <p:nvPr/>
          </p:nvSpPr>
          <p:spPr>
            <a:xfrm>
              <a:off x="5159391" y="2548128"/>
              <a:ext cx="824212" cy="614249"/>
            </a:xfrm>
            <a:custGeom>
              <a:avLst/>
              <a:gdLst/>
              <a:ahLst/>
              <a:cxnLst/>
              <a:rect l="l" t="t" r="r" b="b"/>
              <a:pathLst>
                <a:path w="15706" h="11705" extrusionOk="0">
                  <a:moveTo>
                    <a:pt x="15705" y="1"/>
                  </a:moveTo>
                  <a:cubicBezTo>
                    <a:pt x="15705" y="1"/>
                    <a:pt x="14943" y="251"/>
                    <a:pt x="14265" y="1227"/>
                  </a:cubicBezTo>
                  <a:cubicBezTo>
                    <a:pt x="13574" y="2192"/>
                    <a:pt x="11050" y="7692"/>
                    <a:pt x="10478" y="8264"/>
                  </a:cubicBezTo>
                  <a:cubicBezTo>
                    <a:pt x="9931" y="8823"/>
                    <a:pt x="1" y="11705"/>
                    <a:pt x="1" y="11705"/>
                  </a:cubicBezTo>
                  <a:lnTo>
                    <a:pt x="3859" y="11705"/>
                  </a:lnTo>
                  <a:cubicBezTo>
                    <a:pt x="3859" y="11705"/>
                    <a:pt x="10776" y="10669"/>
                    <a:pt x="12336" y="10050"/>
                  </a:cubicBezTo>
                  <a:cubicBezTo>
                    <a:pt x="13919" y="9407"/>
                    <a:pt x="14622" y="6740"/>
                    <a:pt x="14622" y="6740"/>
                  </a:cubicBezTo>
                  <a:lnTo>
                    <a:pt x="15705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4"/>
            <p:cNvSpPr/>
            <p:nvPr/>
          </p:nvSpPr>
          <p:spPr>
            <a:xfrm>
              <a:off x="5959157" y="4863096"/>
              <a:ext cx="586121" cy="21988"/>
            </a:xfrm>
            <a:custGeom>
              <a:avLst/>
              <a:gdLst/>
              <a:ahLst/>
              <a:cxnLst/>
              <a:rect l="l" t="t" r="r" b="b"/>
              <a:pathLst>
                <a:path w="11169" h="419" extrusionOk="0">
                  <a:moveTo>
                    <a:pt x="5585" y="0"/>
                  </a:moveTo>
                  <a:cubicBezTo>
                    <a:pt x="2501" y="0"/>
                    <a:pt x="1" y="84"/>
                    <a:pt x="1" y="215"/>
                  </a:cubicBezTo>
                  <a:cubicBezTo>
                    <a:pt x="1" y="334"/>
                    <a:pt x="2501" y="417"/>
                    <a:pt x="5585" y="417"/>
                  </a:cubicBezTo>
                  <a:cubicBezTo>
                    <a:pt x="5760" y="418"/>
                    <a:pt x="5933" y="418"/>
                    <a:pt x="6104" y="418"/>
                  </a:cubicBezTo>
                  <a:cubicBezTo>
                    <a:pt x="8945" y="418"/>
                    <a:pt x="11169" y="327"/>
                    <a:pt x="11169" y="215"/>
                  </a:cubicBezTo>
                  <a:cubicBezTo>
                    <a:pt x="11169" y="96"/>
                    <a:pt x="8669" y="0"/>
                    <a:pt x="5585" y="0"/>
                  </a:cubicBezTo>
                  <a:close/>
                </a:path>
              </a:pathLst>
            </a:custGeom>
            <a:solidFill>
              <a:srgbClr val="DEDF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4"/>
            <p:cNvSpPr/>
            <p:nvPr/>
          </p:nvSpPr>
          <p:spPr>
            <a:xfrm>
              <a:off x="6177256" y="3887108"/>
              <a:ext cx="183724" cy="931056"/>
            </a:xfrm>
            <a:custGeom>
              <a:avLst/>
              <a:gdLst/>
              <a:ahLst/>
              <a:cxnLst/>
              <a:rect l="l" t="t" r="r" b="b"/>
              <a:pathLst>
                <a:path w="3501" h="17742" extrusionOk="0">
                  <a:moveTo>
                    <a:pt x="1679" y="1"/>
                  </a:moveTo>
                  <a:lnTo>
                    <a:pt x="0" y="489"/>
                  </a:lnTo>
                  <a:lnTo>
                    <a:pt x="2810" y="17741"/>
                  </a:lnTo>
                  <a:lnTo>
                    <a:pt x="3501" y="17741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70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4"/>
            <p:cNvSpPr/>
            <p:nvPr/>
          </p:nvSpPr>
          <p:spPr>
            <a:xfrm>
              <a:off x="5752341" y="3854624"/>
              <a:ext cx="894164" cy="1001008"/>
            </a:xfrm>
            <a:custGeom>
              <a:avLst/>
              <a:gdLst/>
              <a:ahLst/>
              <a:cxnLst/>
              <a:rect l="l" t="t" r="r" b="b"/>
              <a:pathLst>
                <a:path w="17039" h="19075" extrusionOk="0">
                  <a:moveTo>
                    <a:pt x="1501" y="1"/>
                  </a:moveTo>
                  <a:lnTo>
                    <a:pt x="1" y="18729"/>
                  </a:lnTo>
                  <a:lnTo>
                    <a:pt x="668" y="18729"/>
                  </a:lnTo>
                  <a:lnTo>
                    <a:pt x="2644" y="298"/>
                  </a:lnTo>
                  <a:lnTo>
                    <a:pt x="8109" y="501"/>
                  </a:lnTo>
                  <a:lnTo>
                    <a:pt x="8764" y="19075"/>
                  </a:lnTo>
                  <a:lnTo>
                    <a:pt x="9526" y="19075"/>
                  </a:lnTo>
                  <a:lnTo>
                    <a:pt x="9955" y="418"/>
                  </a:lnTo>
                  <a:lnTo>
                    <a:pt x="13003" y="358"/>
                  </a:lnTo>
                  <a:lnTo>
                    <a:pt x="16443" y="18694"/>
                  </a:lnTo>
                  <a:lnTo>
                    <a:pt x="17039" y="18694"/>
                  </a:lnTo>
                  <a:lnTo>
                    <a:pt x="14705" y="1"/>
                  </a:lnTo>
                  <a:close/>
                </a:path>
              </a:pathLst>
            </a:custGeom>
            <a:solidFill>
              <a:srgbClr val="8688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4"/>
            <p:cNvSpPr/>
            <p:nvPr/>
          </p:nvSpPr>
          <p:spPr>
            <a:xfrm>
              <a:off x="5681128" y="2791942"/>
              <a:ext cx="1006623" cy="1133409"/>
            </a:xfrm>
            <a:custGeom>
              <a:avLst/>
              <a:gdLst/>
              <a:ahLst/>
              <a:cxnLst/>
              <a:rect l="l" t="t" r="r" b="b"/>
              <a:pathLst>
                <a:path w="19182" h="21598" extrusionOk="0">
                  <a:moveTo>
                    <a:pt x="15595" y="1"/>
                  </a:moveTo>
                  <a:cubicBezTo>
                    <a:pt x="12050" y="1"/>
                    <a:pt x="5358" y="1284"/>
                    <a:pt x="5358" y="1284"/>
                  </a:cubicBezTo>
                  <a:cubicBezTo>
                    <a:pt x="5358" y="1284"/>
                    <a:pt x="7454" y="14643"/>
                    <a:pt x="1" y="17119"/>
                  </a:cubicBezTo>
                  <a:cubicBezTo>
                    <a:pt x="1" y="17119"/>
                    <a:pt x="1441" y="20096"/>
                    <a:pt x="2382" y="20668"/>
                  </a:cubicBezTo>
                  <a:cubicBezTo>
                    <a:pt x="3021" y="21072"/>
                    <a:pt x="7218" y="21598"/>
                    <a:pt x="10978" y="21598"/>
                  </a:cubicBezTo>
                  <a:cubicBezTo>
                    <a:pt x="12751" y="21598"/>
                    <a:pt x="14426" y="21481"/>
                    <a:pt x="15586" y="21179"/>
                  </a:cubicBezTo>
                  <a:cubicBezTo>
                    <a:pt x="19182" y="20239"/>
                    <a:pt x="18682" y="1713"/>
                    <a:pt x="17669" y="415"/>
                  </a:cubicBezTo>
                  <a:cubicBezTo>
                    <a:pt x="17436" y="116"/>
                    <a:pt x="16657" y="1"/>
                    <a:pt x="15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4"/>
            <p:cNvSpPr/>
            <p:nvPr/>
          </p:nvSpPr>
          <p:spPr>
            <a:xfrm>
              <a:off x="5709886" y="2793726"/>
              <a:ext cx="977236" cy="1131625"/>
            </a:xfrm>
            <a:custGeom>
              <a:avLst/>
              <a:gdLst/>
              <a:ahLst/>
              <a:cxnLst/>
              <a:rect l="l" t="t" r="r" b="b"/>
              <a:pathLst>
                <a:path w="18622" h="21564" extrusionOk="0">
                  <a:moveTo>
                    <a:pt x="15824" y="0"/>
                  </a:moveTo>
                  <a:lnTo>
                    <a:pt x="15824" y="0"/>
                  </a:lnTo>
                  <a:cubicBezTo>
                    <a:pt x="16431" y="5155"/>
                    <a:pt x="16252" y="17919"/>
                    <a:pt x="13276" y="18693"/>
                  </a:cubicBezTo>
                  <a:cubicBezTo>
                    <a:pt x="12124" y="18990"/>
                    <a:pt x="10452" y="19106"/>
                    <a:pt x="8681" y="19106"/>
                  </a:cubicBezTo>
                  <a:cubicBezTo>
                    <a:pt x="4922" y="19106"/>
                    <a:pt x="715" y="18585"/>
                    <a:pt x="84" y="18181"/>
                  </a:cubicBezTo>
                  <a:cubicBezTo>
                    <a:pt x="48" y="18169"/>
                    <a:pt x="36" y="18157"/>
                    <a:pt x="0" y="18133"/>
                  </a:cubicBezTo>
                  <a:lnTo>
                    <a:pt x="0" y="18133"/>
                  </a:lnTo>
                  <a:cubicBezTo>
                    <a:pt x="512" y="19050"/>
                    <a:pt x="1250" y="20276"/>
                    <a:pt x="1822" y="20634"/>
                  </a:cubicBezTo>
                  <a:cubicBezTo>
                    <a:pt x="2461" y="21038"/>
                    <a:pt x="6658" y="21564"/>
                    <a:pt x="10418" y="21564"/>
                  </a:cubicBezTo>
                  <a:cubicBezTo>
                    <a:pt x="12191" y="21564"/>
                    <a:pt x="13866" y="21447"/>
                    <a:pt x="15026" y="21145"/>
                  </a:cubicBezTo>
                  <a:cubicBezTo>
                    <a:pt x="18622" y="20217"/>
                    <a:pt x="18122" y="1691"/>
                    <a:pt x="17110" y="381"/>
                  </a:cubicBezTo>
                  <a:cubicBezTo>
                    <a:pt x="16931" y="155"/>
                    <a:pt x="16467" y="36"/>
                    <a:pt x="15824" y="0"/>
                  </a:cubicBezTo>
                  <a:close/>
                </a:path>
              </a:pathLst>
            </a:custGeom>
            <a:solidFill>
              <a:srgbClr val="FFFFFF">
                <a:alpha val="36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4"/>
            <p:cNvSpPr/>
            <p:nvPr/>
          </p:nvSpPr>
          <p:spPr>
            <a:xfrm>
              <a:off x="5058213" y="4821848"/>
              <a:ext cx="403027" cy="21936"/>
            </a:xfrm>
            <a:custGeom>
              <a:avLst/>
              <a:gdLst/>
              <a:ahLst/>
              <a:cxnLst/>
              <a:rect l="l" t="t" r="r" b="b"/>
              <a:pathLst>
                <a:path w="7680" h="418" extrusionOk="0">
                  <a:moveTo>
                    <a:pt x="3834" y="1"/>
                  </a:moveTo>
                  <a:cubicBezTo>
                    <a:pt x="1703" y="1"/>
                    <a:pt x="0" y="84"/>
                    <a:pt x="0" y="203"/>
                  </a:cubicBezTo>
                  <a:cubicBezTo>
                    <a:pt x="0" y="322"/>
                    <a:pt x="1726" y="417"/>
                    <a:pt x="3834" y="417"/>
                  </a:cubicBezTo>
                  <a:cubicBezTo>
                    <a:pt x="5953" y="417"/>
                    <a:pt x="7680" y="310"/>
                    <a:pt x="7680" y="203"/>
                  </a:cubicBezTo>
                  <a:cubicBezTo>
                    <a:pt x="7680" y="84"/>
                    <a:pt x="5953" y="1"/>
                    <a:pt x="3834" y="1"/>
                  </a:cubicBezTo>
                  <a:close/>
                </a:path>
              </a:pathLst>
            </a:custGeom>
            <a:solidFill>
              <a:srgbClr val="DEDF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4"/>
            <p:cNvSpPr/>
            <p:nvPr/>
          </p:nvSpPr>
          <p:spPr>
            <a:xfrm>
              <a:off x="5948557" y="4635656"/>
              <a:ext cx="296813" cy="244545"/>
            </a:xfrm>
            <a:custGeom>
              <a:avLst/>
              <a:gdLst/>
              <a:ahLst/>
              <a:cxnLst/>
              <a:rect l="l" t="t" r="r" b="b"/>
              <a:pathLst>
                <a:path w="5656" h="4660" extrusionOk="0">
                  <a:moveTo>
                    <a:pt x="5037" y="1"/>
                  </a:moveTo>
                  <a:lnTo>
                    <a:pt x="2382" y="24"/>
                  </a:lnTo>
                  <a:cubicBezTo>
                    <a:pt x="2382" y="24"/>
                    <a:pt x="2572" y="2501"/>
                    <a:pt x="0" y="4108"/>
                  </a:cubicBezTo>
                  <a:lnTo>
                    <a:pt x="203" y="4549"/>
                  </a:lnTo>
                  <a:cubicBezTo>
                    <a:pt x="203" y="4549"/>
                    <a:pt x="780" y="4659"/>
                    <a:pt x="1585" y="4659"/>
                  </a:cubicBezTo>
                  <a:cubicBezTo>
                    <a:pt x="2826" y="4659"/>
                    <a:pt x="4609" y="4397"/>
                    <a:pt x="5656" y="3060"/>
                  </a:cubicBezTo>
                  <a:cubicBezTo>
                    <a:pt x="5656" y="3060"/>
                    <a:pt x="5263" y="977"/>
                    <a:pt x="5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4"/>
            <p:cNvSpPr/>
            <p:nvPr/>
          </p:nvSpPr>
          <p:spPr>
            <a:xfrm>
              <a:off x="5324382" y="3424985"/>
              <a:ext cx="712330" cy="1163216"/>
            </a:xfrm>
            <a:custGeom>
              <a:avLst/>
              <a:gdLst/>
              <a:ahLst/>
              <a:cxnLst/>
              <a:rect l="l" t="t" r="r" b="b"/>
              <a:pathLst>
                <a:path w="13574" h="22166" extrusionOk="0">
                  <a:moveTo>
                    <a:pt x="11150" y="1"/>
                  </a:moveTo>
                  <a:cubicBezTo>
                    <a:pt x="10115" y="1"/>
                    <a:pt x="7514" y="212"/>
                    <a:pt x="4358" y="2032"/>
                  </a:cubicBezTo>
                  <a:cubicBezTo>
                    <a:pt x="1084" y="3925"/>
                    <a:pt x="0" y="21939"/>
                    <a:pt x="0" y="21939"/>
                  </a:cubicBezTo>
                  <a:lnTo>
                    <a:pt x="2608" y="22166"/>
                  </a:lnTo>
                  <a:cubicBezTo>
                    <a:pt x="2608" y="22166"/>
                    <a:pt x="7025" y="7854"/>
                    <a:pt x="7632" y="6557"/>
                  </a:cubicBezTo>
                  <a:cubicBezTo>
                    <a:pt x="7632" y="6557"/>
                    <a:pt x="12383" y="5830"/>
                    <a:pt x="13573" y="4735"/>
                  </a:cubicBezTo>
                  <a:lnTo>
                    <a:pt x="11633" y="20"/>
                  </a:lnTo>
                  <a:cubicBezTo>
                    <a:pt x="11633" y="20"/>
                    <a:pt x="11463" y="1"/>
                    <a:pt x="11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4"/>
            <p:cNvSpPr/>
            <p:nvPr/>
          </p:nvSpPr>
          <p:spPr>
            <a:xfrm>
              <a:off x="6164767" y="1616536"/>
              <a:ext cx="422444" cy="504256"/>
            </a:xfrm>
            <a:custGeom>
              <a:avLst/>
              <a:gdLst/>
              <a:ahLst/>
              <a:cxnLst/>
              <a:rect l="l" t="t" r="r" b="b"/>
              <a:pathLst>
                <a:path w="8050" h="9609" extrusionOk="0">
                  <a:moveTo>
                    <a:pt x="2885" y="1"/>
                  </a:moveTo>
                  <a:cubicBezTo>
                    <a:pt x="2694" y="1"/>
                    <a:pt x="2502" y="20"/>
                    <a:pt x="2310" y="60"/>
                  </a:cubicBezTo>
                  <a:cubicBezTo>
                    <a:pt x="238" y="489"/>
                    <a:pt x="0" y="2453"/>
                    <a:pt x="0" y="2453"/>
                  </a:cubicBezTo>
                  <a:lnTo>
                    <a:pt x="4215" y="8942"/>
                  </a:lnTo>
                  <a:cubicBezTo>
                    <a:pt x="4655" y="9427"/>
                    <a:pt x="5123" y="9609"/>
                    <a:pt x="5570" y="9609"/>
                  </a:cubicBezTo>
                  <a:cubicBezTo>
                    <a:pt x="6903" y="9609"/>
                    <a:pt x="8049" y="7994"/>
                    <a:pt x="7706" y="7994"/>
                  </a:cubicBezTo>
                  <a:cubicBezTo>
                    <a:pt x="7645" y="7994"/>
                    <a:pt x="7535" y="8046"/>
                    <a:pt x="7370" y="8168"/>
                  </a:cubicBezTo>
                  <a:cubicBezTo>
                    <a:pt x="7119" y="8357"/>
                    <a:pt x="6889" y="8444"/>
                    <a:pt x="6683" y="8444"/>
                  </a:cubicBezTo>
                  <a:cubicBezTo>
                    <a:pt x="5744" y="8444"/>
                    <a:pt x="5317" y="6631"/>
                    <a:pt x="5834" y="4346"/>
                  </a:cubicBezTo>
                  <a:cubicBezTo>
                    <a:pt x="6395" y="1821"/>
                    <a:pt x="4727" y="1"/>
                    <a:pt x="28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4"/>
            <p:cNvSpPr/>
            <p:nvPr/>
          </p:nvSpPr>
          <p:spPr>
            <a:xfrm>
              <a:off x="6189117" y="1729259"/>
              <a:ext cx="170604" cy="100389"/>
            </a:xfrm>
            <a:custGeom>
              <a:avLst/>
              <a:gdLst/>
              <a:ahLst/>
              <a:cxnLst/>
              <a:rect l="l" t="t" r="r" b="b"/>
              <a:pathLst>
                <a:path w="3251" h="1913" extrusionOk="0">
                  <a:moveTo>
                    <a:pt x="1559" y="0"/>
                  </a:moveTo>
                  <a:cubicBezTo>
                    <a:pt x="768" y="0"/>
                    <a:pt x="0" y="401"/>
                    <a:pt x="0" y="401"/>
                  </a:cubicBezTo>
                  <a:lnTo>
                    <a:pt x="3251" y="1913"/>
                  </a:lnTo>
                  <a:cubicBezTo>
                    <a:pt x="3133" y="386"/>
                    <a:pt x="2335" y="0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4"/>
            <p:cNvSpPr/>
            <p:nvPr/>
          </p:nvSpPr>
          <p:spPr>
            <a:xfrm>
              <a:off x="5811117" y="2495020"/>
              <a:ext cx="687298" cy="986000"/>
            </a:xfrm>
            <a:custGeom>
              <a:avLst/>
              <a:gdLst/>
              <a:ahLst/>
              <a:cxnLst/>
              <a:rect l="l" t="t" r="r" b="b"/>
              <a:pathLst>
                <a:path w="13097" h="18789" extrusionOk="0">
                  <a:moveTo>
                    <a:pt x="6848" y="0"/>
                  </a:moveTo>
                  <a:cubicBezTo>
                    <a:pt x="6778" y="0"/>
                    <a:pt x="6739" y="1"/>
                    <a:pt x="6739" y="1"/>
                  </a:cubicBezTo>
                  <a:cubicBezTo>
                    <a:pt x="6739" y="1"/>
                    <a:pt x="3393" y="608"/>
                    <a:pt x="2989" y="1203"/>
                  </a:cubicBezTo>
                  <a:cubicBezTo>
                    <a:pt x="2881" y="1358"/>
                    <a:pt x="2679" y="2013"/>
                    <a:pt x="2405" y="3073"/>
                  </a:cubicBezTo>
                  <a:cubicBezTo>
                    <a:pt x="2274" y="3430"/>
                    <a:pt x="1917" y="4275"/>
                    <a:pt x="1262" y="4704"/>
                  </a:cubicBezTo>
                  <a:cubicBezTo>
                    <a:pt x="453" y="5240"/>
                    <a:pt x="0" y="6740"/>
                    <a:pt x="1453" y="7847"/>
                  </a:cubicBezTo>
                  <a:cubicBezTo>
                    <a:pt x="893" y="11324"/>
                    <a:pt x="381" y="12860"/>
                    <a:pt x="381" y="17860"/>
                  </a:cubicBezTo>
                  <a:cubicBezTo>
                    <a:pt x="381" y="17860"/>
                    <a:pt x="716" y="17746"/>
                    <a:pt x="2017" y="17746"/>
                  </a:cubicBezTo>
                  <a:cubicBezTo>
                    <a:pt x="3683" y="17746"/>
                    <a:pt x="6934" y="17933"/>
                    <a:pt x="13097" y="18789"/>
                  </a:cubicBezTo>
                  <a:cubicBezTo>
                    <a:pt x="13097" y="18789"/>
                    <a:pt x="11692" y="8990"/>
                    <a:pt x="11680" y="7561"/>
                  </a:cubicBezTo>
                  <a:cubicBezTo>
                    <a:pt x="11668" y="6133"/>
                    <a:pt x="12228" y="1561"/>
                    <a:pt x="11228" y="763"/>
                  </a:cubicBezTo>
                  <a:cubicBezTo>
                    <a:pt x="10344" y="38"/>
                    <a:pt x="7448" y="0"/>
                    <a:pt x="6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4"/>
            <p:cNvSpPr/>
            <p:nvPr/>
          </p:nvSpPr>
          <p:spPr>
            <a:xfrm>
              <a:off x="5711146" y="2101907"/>
              <a:ext cx="160581" cy="147094"/>
            </a:xfrm>
            <a:custGeom>
              <a:avLst/>
              <a:gdLst/>
              <a:ahLst/>
              <a:cxnLst/>
              <a:rect l="l" t="t" r="r" b="b"/>
              <a:pathLst>
                <a:path w="3060" h="2803" extrusionOk="0">
                  <a:moveTo>
                    <a:pt x="1525" y="1"/>
                  </a:moveTo>
                  <a:cubicBezTo>
                    <a:pt x="1419" y="1"/>
                    <a:pt x="1311" y="13"/>
                    <a:pt x="1203" y="39"/>
                  </a:cubicBezTo>
                  <a:cubicBezTo>
                    <a:pt x="453" y="217"/>
                    <a:pt x="0" y="979"/>
                    <a:pt x="155" y="1717"/>
                  </a:cubicBezTo>
                  <a:cubicBezTo>
                    <a:pt x="308" y="2361"/>
                    <a:pt x="882" y="2803"/>
                    <a:pt x="1523" y="2803"/>
                  </a:cubicBezTo>
                  <a:cubicBezTo>
                    <a:pt x="1629" y="2803"/>
                    <a:pt x="1737" y="2790"/>
                    <a:pt x="1846" y="2765"/>
                  </a:cubicBezTo>
                  <a:cubicBezTo>
                    <a:pt x="2584" y="2586"/>
                    <a:pt x="3060" y="1836"/>
                    <a:pt x="2881" y="1074"/>
                  </a:cubicBezTo>
                  <a:cubicBezTo>
                    <a:pt x="2728" y="441"/>
                    <a:pt x="2164" y="1"/>
                    <a:pt x="1525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4"/>
            <p:cNvSpPr/>
            <p:nvPr/>
          </p:nvSpPr>
          <p:spPr>
            <a:xfrm>
              <a:off x="5711146" y="2101907"/>
              <a:ext cx="160581" cy="147094"/>
            </a:xfrm>
            <a:custGeom>
              <a:avLst/>
              <a:gdLst/>
              <a:ahLst/>
              <a:cxnLst/>
              <a:rect l="l" t="t" r="r" b="b"/>
              <a:pathLst>
                <a:path w="3060" h="2803" extrusionOk="0">
                  <a:moveTo>
                    <a:pt x="1525" y="1"/>
                  </a:moveTo>
                  <a:cubicBezTo>
                    <a:pt x="1419" y="1"/>
                    <a:pt x="1311" y="13"/>
                    <a:pt x="1203" y="39"/>
                  </a:cubicBezTo>
                  <a:cubicBezTo>
                    <a:pt x="453" y="217"/>
                    <a:pt x="0" y="979"/>
                    <a:pt x="155" y="1717"/>
                  </a:cubicBezTo>
                  <a:cubicBezTo>
                    <a:pt x="308" y="2361"/>
                    <a:pt x="882" y="2803"/>
                    <a:pt x="1523" y="2803"/>
                  </a:cubicBezTo>
                  <a:cubicBezTo>
                    <a:pt x="1629" y="2803"/>
                    <a:pt x="1737" y="2790"/>
                    <a:pt x="1846" y="2765"/>
                  </a:cubicBezTo>
                  <a:cubicBezTo>
                    <a:pt x="2584" y="2586"/>
                    <a:pt x="3060" y="1836"/>
                    <a:pt x="2881" y="1074"/>
                  </a:cubicBezTo>
                  <a:cubicBezTo>
                    <a:pt x="2728" y="441"/>
                    <a:pt x="2164" y="1"/>
                    <a:pt x="1525" y="1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4"/>
            <p:cNvSpPr/>
            <p:nvPr/>
          </p:nvSpPr>
          <p:spPr>
            <a:xfrm>
              <a:off x="5769239" y="2166665"/>
              <a:ext cx="64390" cy="45550"/>
            </a:xfrm>
            <a:custGeom>
              <a:avLst/>
              <a:gdLst/>
              <a:ahLst/>
              <a:cxnLst/>
              <a:rect l="l" t="t" r="r" b="b"/>
              <a:pathLst>
                <a:path w="1227" h="868" extrusionOk="0">
                  <a:moveTo>
                    <a:pt x="310" y="1"/>
                  </a:moveTo>
                  <a:cubicBezTo>
                    <a:pt x="267" y="1"/>
                    <a:pt x="223" y="3"/>
                    <a:pt x="179" y="7"/>
                  </a:cubicBezTo>
                  <a:cubicBezTo>
                    <a:pt x="179" y="7"/>
                    <a:pt x="0" y="483"/>
                    <a:pt x="358" y="769"/>
                  </a:cubicBezTo>
                  <a:cubicBezTo>
                    <a:pt x="444" y="838"/>
                    <a:pt x="535" y="868"/>
                    <a:pt x="625" y="868"/>
                  </a:cubicBezTo>
                  <a:cubicBezTo>
                    <a:pt x="906" y="868"/>
                    <a:pt x="1173" y="578"/>
                    <a:pt x="1227" y="317"/>
                  </a:cubicBezTo>
                  <a:cubicBezTo>
                    <a:pt x="1227" y="317"/>
                    <a:pt x="839" y="1"/>
                    <a:pt x="310" y="1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4"/>
            <p:cNvSpPr/>
            <p:nvPr/>
          </p:nvSpPr>
          <p:spPr>
            <a:xfrm>
              <a:off x="5748615" y="2161364"/>
              <a:ext cx="87532" cy="23825"/>
            </a:xfrm>
            <a:custGeom>
              <a:avLst/>
              <a:gdLst/>
              <a:ahLst/>
              <a:cxnLst/>
              <a:rect l="l" t="t" r="r" b="b"/>
              <a:pathLst>
                <a:path w="1668" h="454" extrusionOk="0">
                  <a:moveTo>
                    <a:pt x="858" y="1"/>
                  </a:moveTo>
                  <a:cubicBezTo>
                    <a:pt x="715" y="1"/>
                    <a:pt x="548" y="1"/>
                    <a:pt x="393" y="60"/>
                  </a:cubicBezTo>
                  <a:cubicBezTo>
                    <a:pt x="322" y="84"/>
                    <a:pt x="262" y="120"/>
                    <a:pt x="191" y="156"/>
                  </a:cubicBezTo>
                  <a:cubicBezTo>
                    <a:pt x="120" y="203"/>
                    <a:pt x="60" y="239"/>
                    <a:pt x="0" y="287"/>
                  </a:cubicBezTo>
                  <a:cubicBezTo>
                    <a:pt x="72" y="275"/>
                    <a:pt x="143" y="239"/>
                    <a:pt x="215" y="227"/>
                  </a:cubicBezTo>
                  <a:cubicBezTo>
                    <a:pt x="274" y="215"/>
                    <a:pt x="358" y="203"/>
                    <a:pt x="429" y="180"/>
                  </a:cubicBezTo>
                  <a:cubicBezTo>
                    <a:pt x="453" y="180"/>
                    <a:pt x="501" y="168"/>
                    <a:pt x="536" y="168"/>
                  </a:cubicBezTo>
                  <a:lnTo>
                    <a:pt x="632" y="168"/>
                  </a:lnTo>
                  <a:cubicBezTo>
                    <a:pt x="651" y="164"/>
                    <a:pt x="674" y="162"/>
                    <a:pt x="698" y="162"/>
                  </a:cubicBezTo>
                  <a:cubicBezTo>
                    <a:pt x="745" y="162"/>
                    <a:pt x="798" y="168"/>
                    <a:pt x="846" y="168"/>
                  </a:cubicBezTo>
                  <a:cubicBezTo>
                    <a:pt x="977" y="180"/>
                    <a:pt x="1132" y="215"/>
                    <a:pt x="1263" y="263"/>
                  </a:cubicBezTo>
                  <a:cubicBezTo>
                    <a:pt x="1394" y="299"/>
                    <a:pt x="1524" y="382"/>
                    <a:pt x="1667" y="453"/>
                  </a:cubicBezTo>
                  <a:cubicBezTo>
                    <a:pt x="1560" y="334"/>
                    <a:pt x="1441" y="227"/>
                    <a:pt x="1322" y="144"/>
                  </a:cubicBezTo>
                  <a:cubicBezTo>
                    <a:pt x="1167" y="60"/>
                    <a:pt x="1024" y="25"/>
                    <a:pt x="858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4"/>
            <p:cNvSpPr/>
            <p:nvPr/>
          </p:nvSpPr>
          <p:spPr>
            <a:xfrm>
              <a:off x="6066003" y="2411318"/>
              <a:ext cx="152500" cy="246592"/>
            </a:xfrm>
            <a:custGeom>
              <a:avLst/>
              <a:gdLst/>
              <a:ahLst/>
              <a:cxnLst/>
              <a:rect l="l" t="t" r="r" b="b"/>
              <a:pathLst>
                <a:path w="2906" h="4699" extrusionOk="0">
                  <a:moveTo>
                    <a:pt x="2906" y="0"/>
                  </a:moveTo>
                  <a:lnTo>
                    <a:pt x="108" y="108"/>
                  </a:lnTo>
                  <a:lnTo>
                    <a:pt x="465" y="2001"/>
                  </a:lnTo>
                  <a:cubicBezTo>
                    <a:pt x="465" y="2001"/>
                    <a:pt x="1" y="4156"/>
                    <a:pt x="882" y="4620"/>
                  </a:cubicBezTo>
                  <a:cubicBezTo>
                    <a:pt x="983" y="4673"/>
                    <a:pt x="1087" y="4698"/>
                    <a:pt x="1191" y="4698"/>
                  </a:cubicBezTo>
                  <a:cubicBezTo>
                    <a:pt x="1993" y="4698"/>
                    <a:pt x="2820" y="3228"/>
                    <a:pt x="2799" y="1953"/>
                  </a:cubicBezTo>
                  <a:lnTo>
                    <a:pt x="2906" y="0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4"/>
            <p:cNvSpPr/>
            <p:nvPr/>
          </p:nvSpPr>
          <p:spPr>
            <a:xfrm>
              <a:off x="5957950" y="2528764"/>
              <a:ext cx="100022" cy="288101"/>
            </a:xfrm>
            <a:custGeom>
              <a:avLst/>
              <a:gdLst/>
              <a:ahLst/>
              <a:cxnLst/>
              <a:rect l="l" t="t" r="r" b="b"/>
              <a:pathLst>
                <a:path w="1906" h="5490" extrusionOk="0">
                  <a:moveTo>
                    <a:pt x="1262" y="1"/>
                  </a:moveTo>
                  <a:lnTo>
                    <a:pt x="988" y="84"/>
                  </a:lnTo>
                  <a:cubicBezTo>
                    <a:pt x="95" y="1215"/>
                    <a:pt x="0" y="5478"/>
                    <a:pt x="83" y="5490"/>
                  </a:cubicBezTo>
                  <a:cubicBezTo>
                    <a:pt x="85" y="5490"/>
                    <a:pt x="86" y="5490"/>
                    <a:pt x="88" y="5490"/>
                  </a:cubicBezTo>
                  <a:cubicBezTo>
                    <a:pt x="227" y="5490"/>
                    <a:pt x="1905" y="5085"/>
                    <a:pt x="1905" y="5085"/>
                  </a:cubicBezTo>
                  <a:lnTo>
                    <a:pt x="12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4"/>
            <p:cNvSpPr/>
            <p:nvPr/>
          </p:nvSpPr>
          <p:spPr>
            <a:xfrm>
              <a:off x="5961047" y="2791837"/>
              <a:ext cx="96926" cy="25032"/>
            </a:xfrm>
            <a:custGeom>
              <a:avLst/>
              <a:gdLst/>
              <a:ahLst/>
              <a:cxnLst/>
              <a:rect l="l" t="t" r="r" b="b"/>
              <a:pathLst>
                <a:path w="1847" h="477" extrusionOk="0">
                  <a:moveTo>
                    <a:pt x="1822" y="0"/>
                  </a:moveTo>
                  <a:cubicBezTo>
                    <a:pt x="1740" y="35"/>
                    <a:pt x="169" y="405"/>
                    <a:pt x="30" y="405"/>
                  </a:cubicBezTo>
                  <a:cubicBezTo>
                    <a:pt x="28" y="405"/>
                    <a:pt x="26" y="405"/>
                    <a:pt x="24" y="405"/>
                  </a:cubicBezTo>
                  <a:cubicBezTo>
                    <a:pt x="13" y="405"/>
                    <a:pt x="1" y="275"/>
                    <a:pt x="1" y="49"/>
                  </a:cubicBezTo>
                  <a:lnTo>
                    <a:pt x="1" y="49"/>
                  </a:lnTo>
                  <a:cubicBezTo>
                    <a:pt x="1" y="310"/>
                    <a:pt x="13" y="465"/>
                    <a:pt x="24" y="477"/>
                  </a:cubicBezTo>
                  <a:cubicBezTo>
                    <a:pt x="26" y="477"/>
                    <a:pt x="27" y="477"/>
                    <a:pt x="29" y="477"/>
                  </a:cubicBezTo>
                  <a:cubicBezTo>
                    <a:pt x="168" y="477"/>
                    <a:pt x="1846" y="72"/>
                    <a:pt x="1846" y="72"/>
                  </a:cubicBezTo>
                  <a:lnTo>
                    <a:pt x="1822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4"/>
            <p:cNvSpPr/>
            <p:nvPr/>
          </p:nvSpPr>
          <p:spPr>
            <a:xfrm>
              <a:off x="6071670" y="2411318"/>
              <a:ext cx="146255" cy="67539"/>
            </a:xfrm>
            <a:custGeom>
              <a:avLst/>
              <a:gdLst/>
              <a:ahLst/>
              <a:cxnLst/>
              <a:rect l="l" t="t" r="r" b="b"/>
              <a:pathLst>
                <a:path w="2787" h="1287" extrusionOk="0">
                  <a:moveTo>
                    <a:pt x="2786" y="0"/>
                  </a:moveTo>
                  <a:lnTo>
                    <a:pt x="0" y="108"/>
                  </a:lnTo>
                  <a:lnTo>
                    <a:pt x="226" y="1286"/>
                  </a:lnTo>
                  <a:cubicBezTo>
                    <a:pt x="1203" y="1239"/>
                    <a:pt x="2060" y="1072"/>
                    <a:pt x="2750" y="798"/>
                  </a:cubicBezTo>
                  <a:lnTo>
                    <a:pt x="2786" y="0"/>
                  </a:ln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4"/>
            <p:cNvSpPr/>
            <p:nvPr/>
          </p:nvSpPr>
          <p:spPr>
            <a:xfrm>
              <a:off x="5790493" y="1747155"/>
              <a:ext cx="624850" cy="695432"/>
            </a:xfrm>
            <a:custGeom>
              <a:avLst/>
              <a:gdLst/>
              <a:ahLst/>
              <a:cxnLst/>
              <a:rect l="l" t="t" r="r" b="b"/>
              <a:pathLst>
                <a:path w="11907" h="13252" extrusionOk="0">
                  <a:moveTo>
                    <a:pt x="6144" y="0"/>
                  </a:moveTo>
                  <a:cubicBezTo>
                    <a:pt x="1191" y="0"/>
                    <a:pt x="0" y="2703"/>
                    <a:pt x="0" y="6882"/>
                  </a:cubicBezTo>
                  <a:cubicBezTo>
                    <a:pt x="0" y="11073"/>
                    <a:pt x="1762" y="13252"/>
                    <a:pt x="5953" y="13252"/>
                  </a:cubicBezTo>
                  <a:cubicBezTo>
                    <a:pt x="10156" y="13252"/>
                    <a:pt x="11906" y="11371"/>
                    <a:pt x="11906" y="7168"/>
                  </a:cubicBezTo>
                  <a:cubicBezTo>
                    <a:pt x="11906" y="2989"/>
                    <a:pt x="11013" y="0"/>
                    <a:pt x="6144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4"/>
            <p:cNvSpPr/>
            <p:nvPr/>
          </p:nvSpPr>
          <p:spPr>
            <a:xfrm>
              <a:off x="6365915" y="2106420"/>
              <a:ext cx="165619" cy="165619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584" y="0"/>
                  </a:moveTo>
                  <a:cubicBezTo>
                    <a:pt x="715" y="0"/>
                    <a:pt x="1" y="715"/>
                    <a:pt x="1" y="1572"/>
                  </a:cubicBezTo>
                  <a:cubicBezTo>
                    <a:pt x="1" y="2441"/>
                    <a:pt x="703" y="3155"/>
                    <a:pt x="1584" y="3155"/>
                  </a:cubicBezTo>
                  <a:cubicBezTo>
                    <a:pt x="2442" y="3155"/>
                    <a:pt x="3156" y="2453"/>
                    <a:pt x="3156" y="1572"/>
                  </a:cubicBezTo>
                  <a:cubicBezTo>
                    <a:pt x="3156" y="691"/>
                    <a:pt x="2465" y="0"/>
                    <a:pt x="1584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4"/>
            <p:cNvSpPr/>
            <p:nvPr/>
          </p:nvSpPr>
          <p:spPr>
            <a:xfrm>
              <a:off x="6403437" y="2176373"/>
              <a:ext cx="73154" cy="56203"/>
            </a:xfrm>
            <a:custGeom>
              <a:avLst/>
              <a:gdLst/>
              <a:ahLst/>
              <a:cxnLst/>
              <a:rect l="l" t="t" r="r" b="b"/>
              <a:pathLst>
                <a:path w="1394" h="1071" extrusionOk="0">
                  <a:moveTo>
                    <a:pt x="1072" y="1"/>
                  </a:moveTo>
                  <a:cubicBezTo>
                    <a:pt x="405" y="96"/>
                    <a:pt x="24" y="608"/>
                    <a:pt x="0" y="608"/>
                  </a:cubicBezTo>
                  <a:cubicBezTo>
                    <a:pt x="120" y="847"/>
                    <a:pt x="421" y="1070"/>
                    <a:pt x="699" y="1070"/>
                  </a:cubicBezTo>
                  <a:cubicBezTo>
                    <a:pt x="837" y="1070"/>
                    <a:pt x="969" y="1016"/>
                    <a:pt x="1072" y="882"/>
                  </a:cubicBezTo>
                  <a:cubicBezTo>
                    <a:pt x="1393" y="477"/>
                    <a:pt x="1072" y="1"/>
                    <a:pt x="1072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4"/>
            <p:cNvSpPr/>
            <p:nvPr/>
          </p:nvSpPr>
          <p:spPr>
            <a:xfrm>
              <a:off x="6402808" y="2172490"/>
              <a:ext cx="94407" cy="38309"/>
            </a:xfrm>
            <a:custGeom>
              <a:avLst/>
              <a:gdLst/>
              <a:ahLst/>
              <a:cxnLst/>
              <a:rect l="l" t="t" r="r" b="b"/>
              <a:pathLst>
                <a:path w="1799" h="730" extrusionOk="0">
                  <a:moveTo>
                    <a:pt x="1223" y="0"/>
                  </a:moveTo>
                  <a:cubicBezTo>
                    <a:pt x="1082" y="0"/>
                    <a:pt x="934" y="23"/>
                    <a:pt x="786" y="63"/>
                  </a:cubicBezTo>
                  <a:cubicBezTo>
                    <a:pt x="631" y="110"/>
                    <a:pt x="465" y="194"/>
                    <a:pt x="334" y="313"/>
                  </a:cubicBezTo>
                  <a:cubicBezTo>
                    <a:pt x="179" y="432"/>
                    <a:pt x="72" y="563"/>
                    <a:pt x="0" y="730"/>
                  </a:cubicBezTo>
                  <a:cubicBezTo>
                    <a:pt x="119" y="610"/>
                    <a:pt x="238" y="491"/>
                    <a:pt x="369" y="420"/>
                  </a:cubicBezTo>
                  <a:cubicBezTo>
                    <a:pt x="524" y="325"/>
                    <a:pt x="655" y="253"/>
                    <a:pt x="822" y="206"/>
                  </a:cubicBezTo>
                  <a:cubicBezTo>
                    <a:pt x="893" y="182"/>
                    <a:pt x="977" y="158"/>
                    <a:pt x="1060" y="146"/>
                  </a:cubicBezTo>
                  <a:lnTo>
                    <a:pt x="1179" y="134"/>
                  </a:lnTo>
                  <a:cubicBezTo>
                    <a:pt x="1203" y="122"/>
                    <a:pt x="1250" y="122"/>
                    <a:pt x="1298" y="122"/>
                  </a:cubicBezTo>
                  <a:cubicBezTo>
                    <a:pt x="1326" y="118"/>
                    <a:pt x="1354" y="117"/>
                    <a:pt x="1381" y="117"/>
                  </a:cubicBezTo>
                  <a:cubicBezTo>
                    <a:pt x="1437" y="117"/>
                    <a:pt x="1493" y="122"/>
                    <a:pt x="1548" y="122"/>
                  </a:cubicBezTo>
                  <a:cubicBezTo>
                    <a:pt x="1620" y="122"/>
                    <a:pt x="1715" y="134"/>
                    <a:pt x="1798" y="134"/>
                  </a:cubicBezTo>
                  <a:cubicBezTo>
                    <a:pt x="1727" y="110"/>
                    <a:pt x="1655" y="75"/>
                    <a:pt x="1560" y="39"/>
                  </a:cubicBezTo>
                  <a:cubicBezTo>
                    <a:pt x="1489" y="27"/>
                    <a:pt x="1405" y="3"/>
                    <a:pt x="1310" y="3"/>
                  </a:cubicBezTo>
                  <a:cubicBezTo>
                    <a:pt x="1281" y="1"/>
                    <a:pt x="1252" y="0"/>
                    <a:pt x="1223" y="0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4"/>
            <p:cNvSpPr/>
            <p:nvPr/>
          </p:nvSpPr>
          <p:spPr>
            <a:xfrm>
              <a:off x="6006650" y="2130140"/>
              <a:ext cx="35685" cy="43189"/>
            </a:xfrm>
            <a:custGeom>
              <a:avLst/>
              <a:gdLst/>
              <a:ahLst/>
              <a:cxnLst/>
              <a:rect l="l" t="t" r="r" b="b"/>
              <a:pathLst>
                <a:path w="680" h="823" extrusionOk="0">
                  <a:moveTo>
                    <a:pt x="334" y="1"/>
                  </a:moveTo>
                  <a:cubicBezTo>
                    <a:pt x="144" y="1"/>
                    <a:pt x="1" y="203"/>
                    <a:pt x="1" y="417"/>
                  </a:cubicBezTo>
                  <a:cubicBezTo>
                    <a:pt x="1" y="644"/>
                    <a:pt x="167" y="822"/>
                    <a:pt x="346" y="822"/>
                  </a:cubicBezTo>
                  <a:cubicBezTo>
                    <a:pt x="525" y="822"/>
                    <a:pt x="679" y="632"/>
                    <a:pt x="679" y="405"/>
                  </a:cubicBezTo>
                  <a:cubicBezTo>
                    <a:pt x="679" y="179"/>
                    <a:pt x="513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4"/>
            <p:cNvSpPr/>
            <p:nvPr/>
          </p:nvSpPr>
          <p:spPr>
            <a:xfrm>
              <a:off x="6021659" y="2133079"/>
              <a:ext cx="15061" cy="14064"/>
            </a:xfrm>
            <a:custGeom>
              <a:avLst/>
              <a:gdLst/>
              <a:ahLst/>
              <a:cxnLst/>
              <a:rect l="l" t="t" r="r" b="b"/>
              <a:pathLst>
                <a:path w="287" h="268" extrusionOk="0">
                  <a:moveTo>
                    <a:pt x="83" y="0"/>
                  </a:moveTo>
                  <a:cubicBezTo>
                    <a:pt x="71" y="0"/>
                    <a:pt x="59" y="1"/>
                    <a:pt x="48" y="4"/>
                  </a:cubicBezTo>
                  <a:cubicBezTo>
                    <a:pt x="1" y="52"/>
                    <a:pt x="1" y="147"/>
                    <a:pt x="60" y="207"/>
                  </a:cubicBezTo>
                  <a:cubicBezTo>
                    <a:pt x="90" y="244"/>
                    <a:pt x="135" y="268"/>
                    <a:pt x="175" y="268"/>
                  </a:cubicBezTo>
                  <a:cubicBezTo>
                    <a:pt x="199" y="268"/>
                    <a:pt x="221" y="260"/>
                    <a:pt x="239" y="242"/>
                  </a:cubicBezTo>
                  <a:cubicBezTo>
                    <a:pt x="286" y="218"/>
                    <a:pt x="274" y="123"/>
                    <a:pt x="227" y="64"/>
                  </a:cubicBezTo>
                  <a:cubicBezTo>
                    <a:pt x="181" y="18"/>
                    <a:pt x="127" y="0"/>
                    <a:pt x="83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4"/>
            <p:cNvSpPr/>
            <p:nvPr/>
          </p:nvSpPr>
          <p:spPr>
            <a:xfrm>
              <a:off x="6014784" y="2102484"/>
              <a:ext cx="45026" cy="19574"/>
            </a:xfrm>
            <a:custGeom>
              <a:avLst/>
              <a:gdLst/>
              <a:ahLst/>
              <a:cxnLst/>
              <a:rect l="l" t="t" r="r" b="b"/>
              <a:pathLst>
                <a:path w="858" h="373" extrusionOk="0">
                  <a:moveTo>
                    <a:pt x="320" y="1"/>
                  </a:moveTo>
                  <a:cubicBezTo>
                    <a:pt x="229" y="1"/>
                    <a:pt x="124" y="16"/>
                    <a:pt x="1" y="51"/>
                  </a:cubicBezTo>
                  <a:cubicBezTo>
                    <a:pt x="1" y="51"/>
                    <a:pt x="76" y="34"/>
                    <a:pt x="186" y="34"/>
                  </a:cubicBezTo>
                  <a:cubicBezTo>
                    <a:pt x="376" y="34"/>
                    <a:pt x="669" y="86"/>
                    <a:pt x="858" y="373"/>
                  </a:cubicBezTo>
                  <a:cubicBezTo>
                    <a:pt x="858" y="373"/>
                    <a:pt x="775" y="1"/>
                    <a:pt x="320" y="1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4"/>
            <p:cNvSpPr/>
            <p:nvPr/>
          </p:nvSpPr>
          <p:spPr>
            <a:xfrm>
              <a:off x="5988020" y="2018939"/>
              <a:ext cx="109311" cy="68011"/>
            </a:xfrm>
            <a:custGeom>
              <a:avLst/>
              <a:gdLst/>
              <a:ahLst/>
              <a:cxnLst/>
              <a:rect l="l" t="t" r="r" b="b"/>
              <a:pathLst>
                <a:path w="2083" h="1296" extrusionOk="0">
                  <a:moveTo>
                    <a:pt x="950" y="0"/>
                  </a:moveTo>
                  <a:cubicBezTo>
                    <a:pt x="537" y="0"/>
                    <a:pt x="179" y="227"/>
                    <a:pt x="82" y="596"/>
                  </a:cubicBezTo>
                  <a:cubicBezTo>
                    <a:pt x="1" y="845"/>
                    <a:pt x="138" y="869"/>
                    <a:pt x="367" y="869"/>
                  </a:cubicBezTo>
                  <a:cubicBezTo>
                    <a:pt x="422" y="869"/>
                    <a:pt x="482" y="868"/>
                    <a:pt x="546" y="868"/>
                  </a:cubicBezTo>
                  <a:cubicBezTo>
                    <a:pt x="686" y="868"/>
                    <a:pt x="843" y="875"/>
                    <a:pt x="999" y="917"/>
                  </a:cubicBezTo>
                  <a:cubicBezTo>
                    <a:pt x="1364" y="1025"/>
                    <a:pt x="1631" y="1295"/>
                    <a:pt x="1800" y="1295"/>
                  </a:cubicBezTo>
                  <a:cubicBezTo>
                    <a:pt x="1873" y="1295"/>
                    <a:pt x="1927" y="1244"/>
                    <a:pt x="1963" y="1108"/>
                  </a:cubicBezTo>
                  <a:cubicBezTo>
                    <a:pt x="2082" y="667"/>
                    <a:pt x="1761" y="191"/>
                    <a:pt x="1237" y="36"/>
                  </a:cubicBezTo>
                  <a:cubicBezTo>
                    <a:pt x="1140" y="12"/>
                    <a:pt x="1044" y="0"/>
                    <a:pt x="9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4"/>
            <p:cNvSpPr/>
            <p:nvPr/>
          </p:nvSpPr>
          <p:spPr>
            <a:xfrm>
              <a:off x="5855461" y="2129510"/>
              <a:ext cx="35685" cy="43189"/>
            </a:xfrm>
            <a:custGeom>
              <a:avLst/>
              <a:gdLst/>
              <a:ahLst/>
              <a:cxnLst/>
              <a:rect l="l" t="t" r="r" b="b"/>
              <a:pathLst>
                <a:path w="680" h="823" extrusionOk="0">
                  <a:moveTo>
                    <a:pt x="362" y="0"/>
                  </a:moveTo>
                  <a:cubicBezTo>
                    <a:pt x="356" y="0"/>
                    <a:pt x="351" y="0"/>
                    <a:pt x="346" y="1"/>
                  </a:cubicBezTo>
                  <a:cubicBezTo>
                    <a:pt x="143" y="13"/>
                    <a:pt x="0" y="191"/>
                    <a:pt x="12" y="417"/>
                  </a:cubicBezTo>
                  <a:cubicBezTo>
                    <a:pt x="12" y="644"/>
                    <a:pt x="179" y="822"/>
                    <a:pt x="358" y="822"/>
                  </a:cubicBezTo>
                  <a:cubicBezTo>
                    <a:pt x="536" y="822"/>
                    <a:pt x="679" y="632"/>
                    <a:pt x="679" y="406"/>
                  </a:cubicBezTo>
                  <a:cubicBezTo>
                    <a:pt x="679" y="186"/>
                    <a:pt x="533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4"/>
            <p:cNvSpPr/>
            <p:nvPr/>
          </p:nvSpPr>
          <p:spPr>
            <a:xfrm>
              <a:off x="5871099" y="2132816"/>
              <a:ext cx="15009" cy="14326"/>
            </a:xfrm>
            <a:custGeom>
              <a:avLst/>
              <a:gdLst/>
              <a:ahLst/>
              <a:cxnLst/>
              <a:rect l="l" t="t" r="r" b="b"/>
              <a:pathLst>
                <a:path w="286" h="273" extrusionOk="0">
                  <a:moveTo>
                    <a:pt x="84" y="0"/>
                  </a:moveTo>
                  <a:cubicBezTo>
                    <a:pt x="69" y="0"/>
                    <a:pt x="57" y="3"/>
                    <a:pt x="48" y="9"/>
                  </a:cubicBezTo>
                  <a:cubicBezTo>
                    <a:pt x="0" y="57"/>
                    <a:pt x="0" y="152"/>
                    <a:pt x="60" y="212"/>
                  </a:cubicBezTo>
                  <a:cubicBezTo>
                    <a:pt x="90" y="249"/>
                    <a:pt x="134" y="273"/>
                    <a:pt x="175" y="273"/>
                  </a:cubicBezTo>
                  <a:cubicBezTo>
                    <a:pt x="198" y="273"/>
                    <a:pt x="221" y="265"/>
                    <a:pt x="238" y="247"/>
                  </a:cubicBezTo>
                  <a:cubicBezTo>
                    <a:pt x="286" y="223"/>
                    <a:pt x="262" y="128"/>
                    <a:pt x="226" y="69"/>
                  </a:cubicBezTo>
                  <a:cubicBezTo>
                    <a:pt x="182" y="25"/>
                    <a:pt x="125" y="0"/>
                    <a:pt x="84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4"/>
            <p:cNvSpPr/>
            <p:nvPr/>
          </p:nvSpPr>
          <p:spPr>
            <a:xfrm>
              <a:off x="5846067" y="2102064"/>
              <a:ext cx="45078" cy="18734"/>
            </a:xfrm>
            <a:custGeom>
              <a:avLst/>
              <a:gdLst/>
              <a:ahLst/>
              <a:cxnLst/>
              <a:rect l="l" t="t" r="r" b="b"/>
              <a:pathLst>
                <a:path w="859" h="357" extrusionOk="0">
                  <a:moveTo>
                    <a:pt x="545" y="0"/>
                  </a:moveTo>
                  <a:cubicBezTo>
                    <a:pt x="92" y="0"/>
                    <a:pt x="1" y="357"/>
                    <a:pt x="1" y="357"/>
                  </a:cubicBezTo>
                  <a:cubicBezTo>
                    <a:pt x="188" y="81"/>
                    <a:pt x="477" y="29"/>
                    <a:pt x="667" y="29"/>
                  </a:cubicBezTo>
                  <a:cubicBezTo>
                    <a:pt x="780" y="29"/>
                    <a:pt x="858" y="47"/>
                    <a:pt x="858" y="47"/>
                  </a:cubicBezTo>
                  <a:cubicBezTo>
                    <a:pt x="738" y="14"/>
                    <a:pt x="635" y="0"/>
                    <a:pt x="545" y="0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4"/>
            <p:cNvSpPr/>
            <p:nvPr/>
          </p:nvSpPr>
          <p:spPr>
            <a:xfrm>
              <a:off x="5815472" y="2025184"/>
              <a:ext cx="109521" cy="68011"/>
            </a:xfrm>
            <a:custGeom>
              <a:avLst/>
              <a:gdLst/>
              <a:ahLst/>
              <a:cxnLst/>
              <a:rect l="l" t="t" r="r" b="b"/>
              <a:pathLst>
                <a:path w="2087" h="1296" extrusionOk="0">
                  <a:moveTo>
                    <a:pt x="1133" y="0"/>
                  </a:moveTo>
                  <a:cubicBezTo>
                    <a:pt x="1039" y="0"/>
                    <a:pt x="942" y="12"/>
                    <a:pt x="846" y="36"/>
                  </a:cubicBezTo>
                  <a:cubicBezTo>
                    <a:pt x="310" y="191"/>
                    <a:pt x="0" y="667"/>
                    <a:pt x="120" y="1108"/>
                  </a:cubicBezTo>
                  <a:cubicBezTo>
                    <a:pt x="156" y="1244"/>
                    <a:pt x="211" y="1295"/>
                    <a:pt x="285" y="1295"/>
                  </a:cubicBezTo>
                  <a:cubicBezTo>
                    <a:pt x="457" y="1295"/>
                    <a:pt x="727" y="1025"/>
                    <a:pt x="1084" y="917"/>
                  </a:cubicBezTo>
                  <a:cubicBezTo>
                    <a:pt x="1240" y="875"/>
                    <a:pt x="1397" y="868"/>
                    <a:pt x="1537" y="868"/>
                  </a:cubicBezTo>
                  <a:cubicBezTo>
                    <a:pt x="1601" y="868"/>
                    <a:pt x="1661" y="869"/>
                    <a:pt x="1717" y="869"/>
                  </a:cubicBezTo>
                  <a:cubicBezTo>
                    <a:pt x="1947" y="869"/>
                    <a:pt x="2087" y="845"/>
                    <a:pt x="2013" y="596"/>
                  </a:cubicBezTo>
                  <a:cubicBezTo>
                    <a:pt x="1916" y="227"/>
                    <a:pt x="1549" y="0"/>
                    <a:pt x="1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4"/>
            <p:cNvSpPr/>
            <p:nvPr/>
          </p:nvSpPr>
          <p:spPr>
            <a:xfrm>
              <a:off x="5838405" y="2034525"/>
              <a:ext cx="130197" cy="194692"/>
            </a:xfrm>
            <a:custGeom>
              <a:avLst/>
              <a:gdLst/>
              <a:ahLst/>
              <a:cxnLst/>
              <a:rect l="l" t="t" r="r" b="b"/>
              <a:pathLst>
                <a:path w="2481" h="3710" extrusionOk="0">
                  <a:moveTo>
                    <a:pt x="1992" y="1"/>
                  </a:moveTo>
                  <a:cubicBezTo>
                    <a:pt x="1992" y="1"/>
                    <a:pt x="1826" y="2085"/>
                    <a:pt x="1480" y="2501"/>
                  </a:cubicBezTo>
                  <a:cubicBezTo>
                    <a:pt x="1422" y="2576"/>
                    <a:pt x="1362" y="2606"/>
                    <a:pt x="1299" y="2606"/>
                  </a:cubicBezTo>
                  <a:cubicBezTo>
                    <a:pt x="1068" y="2606"/>
                    <a:pt x="806" y="2208"/>
                    <a:pt x="534" y="2208"/>
                  </a:cubicBezTo>
                  <a:cubicBezTo>
                    <a:pt x="469" y="2208"/>
                    <a:pt x="403" y="2230"/>
                    <a:pt x="337" y="2287"/>
                  </a:cubicBezTo>
                  <a:cubicBezTo>
                    <a:pt x="1" y="2575"/>
                    <a:pt x="487" y="3710"/>
                    <a:pt x="1433" y="3710"/>
                  </a:cubicBezTo>
                  <a:cubicBezTo>
                    <a:pt x="1658" y="3710"/>
                    <a:pt x="1910" y="3645"/>
                    <a:pt x="2183" y="3489"/>
                  </a:cubicBezTo>
                  <a:cubicBezTo>
                    <a:pt x="2195" y="3478"/>
                    <a:pt x="2480" y="191"/>
                    <a:pt x="1992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4"/>
            <p:cNvSpPr/>
            <p:nvPr/>
          </p:nvSpPr>
          <p:spPr>
            <a:xfrm>
              <a:off x="5847326" y="2034525"/>
              <a:ext cx="106267" cy="196896"/>
            </a:xfrm>
            <a:custGeom>
              <a:avLst/>
              <a:gdLst/>
              <a:ahLst/>
              <a:cxnLst/>
              <a:rect l="l" t="t" r="r" b="b"/>
              <a:pathLst>
                <a:path w="2025" h="3752" extrusionOk="0">
                  <a:moveTo>
                    <a:pt x="1822" y="1"/>
                  </a:moveTo>
                  <a:cubicBezTo>
                    <a:pt x="1775" y="263"/>
                    <a:pt x="1751" y="549"/>
                    <a:pt x="1703" y="846"/>
                  </a:cubicBezTo>
                  <a:cubicBezTo>
                    <a:pt x="1656" y="1120"/>
                    <a:pt x="1608" y="1406"/>
                    <a:pt x="1548" y="1680"/>
                  </a:cubicBezTo>
                  <a:cubicBezTo>
                    <a:pt x="1525" y="1811"/>
                    <a:pt x="1489" y="1942"/>
                    <a:pt x="1453" y="2073"/>
                  </a:cubicBezTo>
                  <a:cubicBezTo>
                    <a:pt x="1406" y="2216"/>
                    <a:pt x="1358" y="2346"/>
                    <a:pt x="1287" y="2454"/>
                  </a:cubicBezTo>
                  <a:cubicBezTo>
                    <a:pt x="1248" y="2505"/>
                    <a:pt x="1203" y="2528"/>
                    <a:pt x="1151" y="2528"/>
                  </a:cubicBezTo>
                  <a:cubicBezTo>
                    <a:pt x="1106" y="2528"/>
                    <a:pt x="1056" y="2511"/>
                    <a:pt x="1001" y="2477"/>
                  </a:cubicBezTo>
                  <a:cubicBezTo>
                    <a:pt x="894" y="2406"/>
                    <a:pt x="798" y="2299"/>
                    <a:pt x="656" y="2227"/>
                  </a:cubicBezTo>
                  <a:cubicBezTo>
                    <a:pt x="596" y="2180"/>
                    <a:pt x="525" y="2156"/>
                    <a:pt x="441" y="2132"/>
                  </a:cubicBezTo>
                  <a:cubicBezTo>
                    <a:pt x="420" y="2130"/>
                    <a:pt x="398" y="2128"/>
                    <a:pt x="376" y="2128"/>
                  </a:cubicBezTo>
                  <a:cubicBezTo>
                    <a:pt x="300" y="2128"/>
                    <a:pt x="225" y="2146"/>
                    <a:pt x="179" y="2192"/>
                  </a:cubicBezTo>
                  <a:cubicBezTo>
                    <a:pt x="108" y="2239"/>
                    <a:pt x="48" y="2335"/>
                    <a:pt x="36" y="2406"/>
                  </a:cubicBezTo>
                  <a:cubicBezTo>
                    <a:pt x="1" y="2477"/>
                    <a:pt x="1" y="2573"/>
                    <a:pt x="24" y="2644"/>
                  </a:cubicBezTo>
                  <a:cubicBezTo>
                    <a:pt x="60" y="2954"/>
                    <a:pt x="215" y="3228"/>
                    <a:pt x="441" y="3418"/>
                  </a:cubicBezTo>
                  <a:cubicBezTo>
                    <a:pt x="644" y="3609"/>
                    <a:pt x="929" y="3751"/>
                    <a:pt x="1227" y="3751"/>
                  </a:cubicBezTo>
                  <a:cubicBezTo>
                    <a:pt x="1513" y="3751"/>
                    <a:pt x="1787" y="3644"/>
                    <a:pt x="2025" y="3489"/>
                  </a:cubicBezTo>
                  <a:lnTo>
                    <a:pt x="2025" y="3489"/>
                  </a:lnTo>
                  <a:cubicBezTo>
                    <a:pt x="1906" y="3549"/>
                    <a:pt x="1775" y="3609"/>
                    <a:pt x="1644" y="3644"/>
                  </a:cubicBezTo>
                  <a:cubicBezTo>
                    <a:pt x="1548" y="3662"/>
                    <a:pt x="1439" y="3673"/>
                    <a:pt x="1337" y="3673"/>
                  </a:cubicBezTo>
                  <a:cubicBezTo>
                    <a:pt x="1299" y="3673"/>
                    <a:pt x="1262" y="3671"/>
                    <a:pt x="1227" y="3668"/>
                  </a:cubicBezTo>
                  <a:cubicBezTo>
                    <a:pt x="953" y="3656"/>
                    <a:pt x="703" y="3525"/>
                    <a:pt x="513" y="3335"/>
                  </a:cubicBezTo>
                  <a:cubicBezTo>
                    <a:pt x="334" y="3132"/>
                    <a:pt x="179" y="2882"/>
                    <a:pt x="155" y="2632"/>
                  </a:cubicBezTo>
                  <a:cubicBezTo>
                    <a:pt x="155" y="2501"/>
                    <a:pt x="167" y="2358"/>
                    <a:pt x="275" y="2323"/>
                  </a:cubicBezTo>
                  <a:cubicBezTo>
                    <a:pt x="322" y="2287"/>
                    <a:pt x="358" y="2287"/>
                    <a:pt x="417" y="2287"/>
                  </a:cubicBezTo>
                  <a:cubicBezTo>
                    <a:pt x="465" y="2299"/>
                    <a:pt x="525" y="2335"/>
                    <a:pt x="584" y="2358"/>
                  </a:cubicBezTo>
                  <a:cubicBezTo>
                    <a:pt x="691" y="2418"/>
                    <a:pt x="798" y="2525"/>
                    <a:pt x="929" y="2597"/>
                  </a:cubicBezTo>
                  <a:cubicBezTo>
                    <a:pt x="981" y="2627"/>
                    <a:pt x="1050" y="2658"/>
                    <a:pt x="1130" y="2658"/>
                  </a:cubicBezTo>
                  <a:cubicBezTo>
                    <a:pt x="1142" y="2658"/>
                    <a:pt x="1155" y="2658"/>
                    <a:pt x="1167" y="2656"/>
                  </a:cubicBezTo>
                  <a:cubicBezTo>
                    <a:pt x="1227" y="2656"/>
                    <a:pt x="1251" y="2632"/>
                    <a:pt x="1298" y="2620"/>
                  </a:cubicBezTo>
                  <a:lnTo>
                    <a:pt x="1394" y="2525"/>
                  </a:lnTo>
                  <a:cubicBezTo>
                    <a:pt x="1489" y="2394"/>
                    <a:pt x="1525" y="2239"/>
                    <a:pt x="1572" y="2108"/>
                  </a:cubicBezTo>
                  <a:cubicBezTo>
                    <a:pt x="1596" y="1977"/>
                    <a:pt x="1632" y="1823"/>
                    <a:pt x="1656" y="1692"/>
                  </a:cubicBezTo>
                  <a:cubicBezTo>
                    <a:pt x="1751" y="1132"/>
                    <a:pt x="1810" y="561"/>
                    <a:pt x="1822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4"/>
            <p:cNvSpPr/>
            <p:nvPr/>
          </p:nvSpPr>
          <p:spPr>
            <a:xfrm>
              <a:off x="5897338" y="2220717"/>
              <a:ext cx="51271" cy="28180"/>
            </a:xfrm>
            <a:custGeom>
              <a:avLst/>
              <a:gdLst/>
              <a:ahLst/>
              <a:cxnLst/>
              <a:rect l="l" t="t" r="r" b="b"/>
              <a:pathLst>
                <a:path w="977" h="537" extrusionOk="0">
                  <a:moveTo>
                    <a:pt x="975" y="1"/>
                  </a:moveTo>
                  <a:cubicBezTo>
                    <a:pt x="944" y="1"/>
                    <a:pt x="634" y="180"/>
                    <a:pt x="313" y="180"/>
                  </a:cubicBezTo>
                  <a:cubicBezTo>
                    <a:pt x="206" y="180"/>
                    <a:pt x="99" y="161"/>
                    <a:pt x="0" y="108"/>
                  </a:cubicBezTo>
                  <a:lnTo>
                    <a:pt x="0" y="108"/>
                  </a:lnTo>
                  <a:cubicBezTo>
                    <a:pt x="0" y="108"/>
                    <a:pt x="167" y="537"/>
                    <a:pt x="441" y="537"/>
                  </a:cubicBezTo>
                  <a:cubicBezTo>
                    <a:pt x="703" y="537"/>
                    <a:pt x="929" y="287"/>
                    <a:pt x="976" y="1"/>
                  </a:cubicBezTo>
                  <a:cubicBezTo>
                    <a:pt x="976" y="1"/>
                    <a:pt x="975" y="1"/>
                    <a:pt x="975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4"/>
            <p:cNvSpPr/>
            <p:nvPr/>
          </p:nvSpPr>
          <p:spPr>
            <a:xfrm>
              <a:off x="6150388" y="2175586"/>
              <a:ext cx="111882" cy="56571"/>
            </a:xfrm>
            <a:custGeom>
              <a:avLst/>
              <a:gdLst/>
              <a:ahLst/>
              <a:cxnLst/>
              <a:rect l="l" t="t" r="r" b="b"/>
              <a:pathLst>
                <a:path w="2132" h="1078" extrusionOk="0">
                  <a:moveTo>
                    <a:pt x="975" y="0"/>
                  </a:moveTo>
                  <a:cubicBezTo>
                    <a:pt x="448" y="0"/>
                    <a:pt x="35" y="215"/>
                    <a:pt x="24" y="492"/>
                  </a:cubicBezTo>
                  <a:cubicBezTo>
                    <a:pt x="0" y="790"/>
                    <a:pt x="465" y="1040"/>
                    <a:pt x="1048" y="1075"/>
                  </a:cubicBezTo>
                  <a:cubicBezTo>
                    <a:pt x="1078" y="1077"/>
                    <a:pt x="1107" y="1077"/>
                    <a:pt x="1136" y="1077"/>
                  </a:cubicBezTo>
                  <a:cubicBezTo>
                    <a:pt x="1679" y="1077"/>
                    <a:pt x="2108" y="870"/>
                    <a:pt x="2120" y="587"/>
                  </a:cubicBezTo>
                  <a:cubicBezTo>
                    <a:pt x="2131" y="290"/>
                    <a:pt x="1667" y="28"/>
                    <a:pt x="1096" y="4"/>
                  </a:cubicBezTo>
                  <a:cubicBezTo>
                    <a:pt x="1055" y="1"/>
                    <a:pt x="1014" y="0"/>
                    <a:pt x="975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4"/>
            <p:cNvSpPr/>
            <p:nvPr/>
          </p:nvSpPr>
          <p:spPr>
            <a:xfrm>
              <a:off x="5955431" y="2243860"/>
              <a:ext cx="83754" cy="39411"/>
            </a:xfrm>
            <a:custGeom>
              <a:avLst/>
              <a:gdLst/>
              <a:ahLst/>
              <a:cxnLst/>
              <a:rect l="l" t="t" r="r" b="b"/>
              <a:pathLst>
                <a:path w="1596" h="751" extrusionOk="0">
                  <a:moveTo>
                    <a:pt x="1596" y="1"/>
                  </a:moveTo>
                  <a:lnTo>
                    <a:pt x="1596" y="1"/>
                  </a:lnTo>
                  <a:cubicBezTo>
                    <a:pt x="1382" y="239"/>
                    <a:pt x="1155" y="417"/>
                    <a:pt x="858" y="536"/>
                  </a:cubicBezTo>
                  <a:cubicBezTo>
                    <a:pt x="727" y="572"/>
                    <a:pt x="596" y="620"/>
                    <a:pt x="441" y="632"/>
                  </a:cubicBezTo>
                  <a:cubicBezTo>
                    <a:pt x="370" y="655"/>
                    <a:pt x="298" y="655"/>
                    <a:pt x="227" y="655"/>
                  </a:cubicBezTo>
                  <a:lnTo>
                    <a:pt x="0" y="655"/>
                  </a:lnTo>
                  <a:cubicBezTo>
                    <a:pt x="72" y="679"/>
                    <a:pt x="143" y="715"/>
                    <a:pt x="227" y="727"/>
                  </a:cubicBezTo>
                  <a:cubicBezTo>
                    <a:pt x="298" y="739"/>
                    <a:pt x="381" y="751"/>
                    <a:pt x="465" y="751"/>
                  </a:cubicBezTo>
                  <a:cubicBezTo>
                    <a:pt x="620" y="751"/>
                    <a:pt x="786" y="727"/>
                    <a:pt x="941" y="667"/>
                  </a:cubicBezTo>
                  <a:cubicBezTo>
                    <a:pt x="1084" y="608"/>
                    <a:pt x="1215" y="513"/>
                    <a:pt x="1334" y="393"/>
                  </a:cubicBezTo>
                  <a:cubicBezTo>
                    <a:pt x="1441" y="274"/>
                    <a:pt x="1548" y="143"/>
                    <a:pt x="1596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4"/>
            <p:cNvSpPr/>
            <p:nvPr/>
          </p:nvSpPr>
          <p:spPr>
            <a:xfrm>
              <a:off x="6057921" y="2500058"/>
              <a:ext cx="254936" cy="341156"/>
            </a:xfrm>
            <a:custGeom>
              <a:avLst/>
              <a:gdLst/>
              <a:ahLst/>
              <a:cxnLst/>
              <a:rect l="l" t="t" r="r" b="b"/>
              <a:pathLst>
                <a:path w="4858" h="6501" extrusionOk="0">
                  <a:moveTo>
                    <a:pt x="4370" y="0"/>
                  </a:moveTo>
                  <a:lnTo>
                    <a:pt x="0" y="5632"/>
                  </a:lnTo>
                  <a:cubicBezTo>
                    <a:pt x="0" y="5632"/>
                    <a:pt x="2167" y="6489"/>
                    <a:pt x="2441" y="6501"/>
                  </a:cubicBezTo>
                  <a:cubicBezTo>
                    <a:pt x="2441" y="6501"/>
                    <a:pt x="2442" y="6501"/>
                    <a:pt x="2443" y="6501"/>
                  </a:cubicBezTo>
                  <a:cubicBezTo>
                    <a:pt x="2721" y="6501"/>
                    <a:pt x="4299" y="3719"/>
                    <a:pt x="4858" y="83"/>
                  </a:cubicBezTo>
                  <a:lnTo>
                    <a:pt x="43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4"/>
            <p:cNvSpPr/>
            <p:nvPr/>
          </p:nvSpPr>
          <p:spPr>
            <a:xfrm>
              <a:off x="6057921" y="2504414"/>
              <a:ext cx="254936" cy="336801"/>
            </a:xfrm>
            <a:custGeom>
              <a:avLst/>
              <a:gdLst/>
              <a:ahLst/>
              <a:cxnLst/>
              <a:rect l="l" t="t" r="r" b="b"/>
              <a:pathLst>
                <a:path w="4858" h="6418" extrusionOk="0">
                  <a:moveTo>
                    <a:pt x="4798" y="0"/>
                  </a:moveTo>
                  <a:cubicBezTo>
                    <a:pt x="4229" y="3569"/>
                    <a:pt x="2692" y="6299"/>
                    <a:pt x="2397" y="6299"/>
                  </a:cubicBezTo>
                  <a:cubicBezTo>
                    <a:pt x="2396" y="6299"/>
                    <a:pt x="2394" y="6299"/>
                    <a:pt x="2393" y="6299"/>
                  </a:cubicBezTo>
                  <a:cubicBezTo>
                    <a:pt x="2155" y="6287"/>
                    <a:pt x="500" y="5656"/>
                    <a:pt x="60" y="5477"/>
                  </a:cubicBezTo>
                  <a:lnTo>
                    <a:pt x="0" y="5549"/>
                  </a:lnTo>
                  <a:cubicBezTo>
                    <a:pt x="0" y="5549"/>
                    <a:pt x="2167" y="6406"/>
                    <a:pt x="2441" y="6418"/>
                  </a:cubicBezTo>
                  <a:cubicBezTo>
                    <a:pt x="2441" y="6418"/>
                    <a:pt x="2442" y="6418"/>
                    <a:pt x="2443" y="6418"/>
                  </a:cubicBezTo>
                  <a:cubicBezTo>
                    <a:pt x="2721" y="6418"/>
                    <a:pt x="4299" y="3636"/>
                    <a:pt x="4858" y="0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4"/>
            <p:cNvSpPr/>
            <p:nvPr/>
          </p:nvSpPr>
          <p:spPr>
            <a:xfrm>
              <a:off x="6014154" y="2494391"/>
              <a:ext cx="282486" cy="302480"/>
            </a:xfrm>
            <a:custGeom>
              <a:avLst/>
              <a:gdLst/>
              <a:ahLst/>
              <a:cxnLst/>
              <a:rect l="l" t="t" r="r" b="b"/>
              <a:pathLst>
                <a:path w="5383" h="5764" extrusionOk="0">
                  <a:moveTo>
                    <a:pt x="2921" y="1"/>
                  </a:moveTo>
                  <a:cubicBezTo>
                    <a:pt x="2888" y="1"/>
                    <a:pt x="2870" y="1"/>
                    <a:pt x="2870" y="1"/>
                  </a:cubicBezTo>
                  <a:cubicBezTo>
                    <a:pt x="2870" y="1"/>
                    <a:pt x="1322" y="287"/>
                    <a:pt x="191" y="656"/>
                  </a:cubicBezTo>
                  <a:cubicBezTo>
                    <a:pt x="1" y="2216"/>
                    <a:pt x="251" y="5644"/>
                    <a:pt x="834" y="5764"/>
                  </a:cubicBezTo>
                  <a:cubicBezTo>
                    <a:pt x="1215" y="5728"/>
                    <a:pt x="4525" y="1858"/>
                    <a:pt x="5382" y="168"/>
                  </a:cubicBezTo>
                  <a:cubicBezTo>
                    <a:pt x="4290" y="10"/>
                    <a:pt x="3169" y="1"/>
                    <a:pt x="2921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4"/>
            <p:cNvSpPr/>
            <p:nvPr/>
          </p:nvSpPr>
          <p:spPr>
            <a:xfrm>
              <a:off x="6137898" y="2857434"/>
              <a:ext cx="230586" cy="129934"/>
            </a:xfrm>
            <a:custGeom>
              <a:avLst/>
              <a:gdLst/>
              <a:ahLst/>
              <a:cxnLst/>
              <a:rect l="l" t="t" r="r" b="b"/>
              <a:pathLst>
                <a:path w="4394" h="2476" extrusionOk="0">
                  <a:moveTo>
                    <a:pt x="4393" y="0"/>
                  </a:moveTo>
                  <a:cubicBezTo>
                    <a:pt x="3947" y="1819"/>
                    <a:pt x="2688" y="2234"/>
                    <a:pt x="1632" y="2234"/>
                  </a:cubicBezTo>
                  <a:cubicBezTo>
                    <a:pt x="745" y="2234"/>
                    <a:pt x="1" y="1941"/>
                    <a:pt x="0" y="1941"/>
                  </a:cubicBezTo>
                  <a:lnTo>
                    <a:pt x="0" y="1941"/>
                  </a:lnTo>
                  <a:cubicBezTo>
                    <a:pt x="860" y="2323"/>
                    <a:pt x="1552" y="2475"/>
                    <a:pt x="2108" y="2475"/>
                  </a:cubicBezTo>
                  <a:cubicBezTo>
                    <a:pt x="4347" y="2475"/>
                    <a:pt x="4393" y="1"/>
                    <a:pt x="4393" y="0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4"/>
            <p:cNvSpPr/>
            <p:nvPr/>
          </p:nvSpPr>
          <p:spPr>
            <a:xfrm>
              <a:off x="5764883" y="1723592"/>
              <a:ext cx="680423" cy="443487"/>
            </a:xfrm>
            <a:custGeom>
              <a:avLst/>
              <a:gdLst/>
              <a:ahLst/>
              <a:cxnLst/>
              <a:rect l="l" t="t" r="r" b="b"/>
              <a:pathLst>
                <a:path w="12966" h="8451" extrusionOk="0">
                  <a:moveTo>
                    <a:pt x="6341" y="1"/>
                  </a:moveTo>
                  <a:cubicBezTo>
                    <a:pt x="4877" y="1"/>
                    <a:pt x="3424" y="378"/>
                    <a:pt x="2405" y="1175"/>
                  </a:cubicBezTo>
                  <a:cubicBezTo>
                    <a:pt x="0" y="3068"/>
                    <a:pt x="500" y="6914"/>
                    <a:pt x="500" y="6914"/>
                  </a:cubicBezTo>
                  <a:cubicBezTo>
                    <a:pt x="3715" y="6438"/>
                    <a:pt x="7810" y="3747"/>
                    <a:pt x="7811" y="3747"/>
                  </a:cubicBezTo>
                  <a:lnTo>
                    <a:pt x="7811" y="3747"/>
                  </a:lnTo>
                  <a:cubicBezTo>
                    <a:pt x="6989" y="8081"/>
                    <a:pt x="12371" y="8450"/>
                    <a:pt x="12371" y="8450"/>
                  </a:cubicBezTo>
                  <a:cubicBezTo>
                    <a:pt x="12371" y="8450"/>
                    <a:pt x="12966" y="4283"/>
                    <a:pt x="11323" y="2021"/>
                  </a:cubicBezTo>
                  <a:cubicBezTo>
                    <a:pt x="10379" y="712"/>
                    <a:pt x="8351" y="1"/>
                    <a:pt x="6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4"/>
            <p:cNvSpPr/>
            <p:nvPr/>
          </p:nvSpPr>
          <p:spPr>
            <a:xfrm>
              <a:off x="5871099" y="3311790"/>
              <a:ext cx="627316" cy="1339278"/>
            </a:xfrm>
            <a:custGeom>
              <a:avLst/>
              <a:gdLst/>
              <a:ahLst/>
              <a:cxnLst/>
              <a:rect l="l" t="t" r="r" b="b"/>
              <a:pathLst>
                <a:path w="11954" h="25521" extrusionOk="0">
                  <a:moveTo>
                    <a:pt x="3429" y="0"/>
                  </a:moveTo>
                  <a:cubicBezTo>
                    <a:pt x="2589" y="0"/>
                    <a:pt x="1922" y="238"/>
                    <a:pt x="1584" y="844"/>
                  </a:cubicBezTo>
                  <a:cubicBezTo>
                    <a:pt x="0" y="3665"/>
                    <a:pt x="2560" y="22275"/>
                    <a:pt x="3870" y="25251"/>
                  </a:cubicBezTo>
                  <a:cubicBezTo>
                    <a:pt x="4357" y="25453"/>
                    <a:pt x="4810" y="25521"/>
                    <a:pt x="5198" y="25521"/>
                  </a:cubicBezTo>
                  <a:cubicBezTo>
                    <a:pt x="6005" y="25521"/>
                    <a:pt x="6537" y="25228"/>
                    <a:pt x="6537" y="25228"/>
                  </a:cubicBezTo>
                  <a:cubicBezTo>
                    <a:pt x="6668" y="14417"/>
                    <a:pt x="6668" y="7059"/>
                    <a:pt x="6668" y="7059"/>
                  </a:cubicBezTo>
                  <a:cubicBezTo>
                    <a:pt x="6668" y="7059"/>
                    <a:pt x="6713" y="7060"/>
                    <a:pt x="6794" y="7060"/>
                  </a:cubicBezTo>
                  <a:cubicBezTo>
                    <a:pt x="7328" y="7060"/>
                    <a:pt x="9419" y="7015"/>
                    <a:pt x="10370" y="6332"/>
                  </a:cubicBezTo>
                  <a:cubicBezTo>
                    <a:pt x="11478" y="5547"/>
                    <a:pt x="11954" y="3225"/>
                    <a:pt x="11954" y="3225"/>
                  </a:cubicBezTo>
                  <a:cubicBezTo>
                    <a:pt x="11954" y="3225"/>
                    <a:pt x="6521" y="0"/>
                    <a:pt x="3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4"/>
            <p:cNvSpPr/>
            <p:nvPr/>
          </p:nvSpPr>
          <p:spPr>
            <a:xfrm>
              <a:off x="6337577" y="3468490"/>
              <a:ext cx="92150" cy="77247"/>
            </a:xfrm>
            <a:custGeom>
              <a:avLst/>
              <a:gdLst/>
              <a:ahLst/>
              <a:cxnLst/>
              <a:rect l="l" t="t" r="r" b="b"/>
              <a:pathLst>
                <a:path w="1756" h="1472" extrusionOk="0">
                  <a:moveTo>
                    <a:pt x="219" y="1"/>
                  </a:moveTo>
                  <a:cubicBezTo>
                    <a:pt x="219" y="1"/>
                    <a:pt x="1" y="1472"/>
                    <a:pt x="860" y="1472"/>
                  </a:cubicBezTo>
                  <a:cubicBezTo>
                    <a:pt x="1080" y="1472"/>
                    <a:pt x="1371" y="1375"/>
                    <a:pt x="1755" y="1132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4"/>
            <p:cNvSpPr/>
            <p:nvPr/>
          </p:nvSpPr>
          <p:spPr>
            <a:xfrm>
              <a:off x="6164137" y="3563475"/>
              <a:ext cx="160634" cy="1006623"/>
            </a:xfrm>
            <a:custGeom>
              <a:avLst/>
              <a:gdLst/>
              <a:ahLst/>
              <a:cxnLst/>
              <a:rect l="l" t="t" r="r" b="b"/>
              <a:pathLst>
                <a:path w="3061" h="19182" fill="none" extrusionOk="0">
                  <a:moveTo>
                    <a:pt x="3060" y="0"/>
                  </a:moveTo>
                  <a:cubicBezTo>
                    <a:pt x="3060" y="0"/>
                    <a:pt x="1405" y="227"/>
                    <a:pt x="0" y="0"/>
                  </a:cubicBezTo>
                  <a:cubicBezTo>
                    <a:pt x="0" y="0"/>
                    <a:pt x="679" y="16122"/>
                    <a:pt x="500" y="19181"/>
                  </a:cubicBezTo>
                </a:path>
              </a:pathLst>
            </a:custGeom>
            <a:solidFill>
              <a:schemeClr val="lt1"/>
            </a:solidFill>
            <a:ln w="3875" cap="flat" cmpd="sng">
              <a:solidFill>
                <a:srgbClr val="D1E0E5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4"/>
            <p:cNvSpPr/>
            <p:nvPr/>
          </p:nvSpPr>
          <p:spPr>
            <a:xfrm>
              <a:off x="5090067" y="4557569"/>
              <a:ext cx="371173" cy="169975"/>
            </a:xfrm>
            <a:custGeom>
              <a:avLst/>
              <a:gdLst/>
              <a:ahLst/>
              <a:cxnLst/>
              <a:rect l="l" t="t" r="r" b="b"/>
              <a:pathLst>
                <a:path w="7073" h="3239" extrusionOk="0">
                  <a:moveTo>
                    <a:pt x="191" y="0"/>
                  </a:moveTo>
                  <a:lnTo>
                    <a:pt x="0" y="715"/>
                  </a:lnTo>
                  <a:lnTo>
                    <a:pt x="6811" y="3239"/>
                  </a:lnTo>
                  <a:cubicBezTo>
                    <a:pt x="6811" y="3239"/>
                    <a:pt x="7073" y="1941"/>
                    <a:pt x="7073" y="572"/>
                  </a:cubicBezTo>
                  <a:lnTo>
                    <a:pt x="4465" y="346"/>
                  </a:lnTo>
                  <a:cubicBezTo>
                    <a:pt x="4465" y="346"/>
                    <a:pt x="3838" y="586"/>
                    <a:pt x="2852" y="586"/>
                  </a:cubicBezTo>
                  <a:cubicBezTo>
                    <a:pt x="2125" y="586"/>
                    <a:pt x="1202" y="455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4"/>
            <p:cNvSpPr/>
            <p:nvPr/>
          </p:nvSpPr>
          <p:spPr>
            <a:xfrm>
              <a:off x="6373420" y="2526297"/>
              <a:ext cx="79398" cy="443015"/>
            </a:xfrm>
            <a:custGeom>
              <a:avLst/>
              <a:gdLst/>
              <a:ahLst/>
              <a:cxnLst/>
              <a:rect l="l" t="t" r="r" b="b"/>
              <a:pathLst>
                <a:path w="1513" h="8442" extrusionOk="0">
                  <a:moveTo>
                    <a:pt x="263" y="0"/>
                  </a:moveTo>
                  <a:lnTo>
                    <a:pt x="263" y="0"/>
                  </a:lnTo>
                  <a:cubicBezTo>
                    <a:pt x="191" y="1596"/>
                    <a:pt x="1" y="7442"/>
                    <a:pt x="1084" y="8442"/>
                  </a:cubicBezTo>
                  <a:cubicBezTo>
                    <a:pt x="1013" y="7751"/>
                    <a:pt x="965" y="7215"/>
                    <a:pt x="965" y="6965"/>
                  </a:cubicBezTo>
                  <a:cubicBezTo>
                    <a:pt x="953" y="5537"/>
                    <a:pt x="1513" y="965"/>
                    <a:pt x="513" y="167"/>
                  </a:cubicBezTo>
                  <a:cubicBezTo>
                    <a:pt x="441" y="107"/>
                    <a:pt x="370" y="60"/>
                    <a:pt x="263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4"/>
            <p:cNvSpPr/>
            <p:nvPr/>
          </p:nvSpPr>
          <p:spPr>
            <a:xfrm>
              <a:off x="6037297" y="2841743"/>
              <a:ext cx="15009" cy="21988"/>
            </a:xfrm>
            <a:custGeom>
              <a:avLst/>
              <a:gdLst/>
              <a:ahLst/>
              <a:cxnLst/>
              <a:rect l="l" t="t" r="r" b="b"/>
              <a:pathLst>
                <a:path w="286" h="419" extrusionOk="0">
                  <a:moveTo>
                    <a:pt x="164" y="1"/>
                  </a:moveTo>
                  <a:cubicBezTo>
                    <a:pt x="161" y="1"/>
                    <a:pt x="158" y="1"/>
                    <a:pt x="155" y="2"/>
                  </a:cubicBezTo>
                  <a:cubicBezTo>
                    <a:pt x="60" y="2"/>
                    <a:pt x="0" y="97"/>
                    <a:pt x="0" y="216"/>
                  </a:cubicBezTo>
                  <a:cubicBezTo>
                    <a:pt x="0" y="335"/>
                    <a:pt x="72" y="419"/>
                    <a:pt x="155" y="419"/>
                  </a:cubicBezTo>
                  <a:cubicBezTo>
                    <a:pt x="226" y="419"/>
                    <a:pt x="286" y="335"/>
                    <a:pt x="286" y="216"/>
                  </a:cubicBezTo>
                  <a:cubicBezTo>
                    <a:pt x="286" y="103"/>
                    <a:pt x="222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4"/>
            <p:cNvSpPr/>
            <p:nvPr/>
          </p:nvSpPr>
          <p:spPr>
            <a:xfrm>
              <a:off x="6021029" y="2969895"/>
              <a:ext cx="15061" cy="21936"/>
            </a:xfrm>
            <a:custGeom>
              <a:avLst/>
              <a:gdLst/>
              <a:ahLst/>
              <a:cxnLst/>
              <a:rect l="l" t="t" r="r" b="b"/>
              <a:pathLst>
                <a:path w="287" h="418" extrusionOk="0">
                  <a:moveTo>
                    <a:pt x="143" y="1"/>
                  </a:moveTo>
                  <a:cubicBezTo>
                    <a:pt x="60" y="1"/>
                    <a:pt x="1" y="96"/>
                    <a:pt x="1" y="215"/>
                  </a:cubicBezTo>
                  <a:cubicBezTo>
                    <a:pt x="1" y="334"/>
                    <a:pt x="72" y="417"/>
                    <a:pt x="143" y="417"/>
                  </a:cubicBezTo>
                  <a:cubicBezTo>
                    <a:pt x="227" y="417"/>
                    <a:pt x="286" y="334"/>
                    <a:pt x="286" y="215"/>
                  </a:cubicBezTo>
                  <a:cubicBezTo>
                    <a:pt x="286" y="96"/>
                    <a:pt x="239" y="1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4"/>
            <p:cNvSpPr/>
            <p:nvPr/>
          </p:nvSpPr>
          <p:spPr>
            <a:xfrm>
              <a:off x="6012895" y="3125440"/>
              <a:ext cx="15061" cy="21936"/>
            </a:xfrm>
            <a:custGeom>
              <a:avLst/>
              <a:gdLst/>
              <a:ahLst/>
              <a:cxnLst/>
              <a:rect l="l" t="t" r="r" b="b"/>
              <a:pathLst>
                <a:path w="287" h="418" extrusionOk="0">
                  <a:moveTo>
                    <a:pt x="168" y="0"/>
                  </a:moveTo>
                  <a:cubicBezTo>
                    <a:pt x="164" y="0"/>
                    <a:pt x="160" y="1"/>
                    <a:pt x="156" y="1"/>
                  </a:cubicBezTo>
                  <a:cubicBezTo>
                    <a:pt x="60" y="1"/>
                    <a:pt x="1" y="85"/>
                    <a:pt x="1" y="204"/>
                  </a:cubicBezTo>
                  <a:cubicBezTo>
                    <a:pt x="1" y="323"/>
                    <a:pt x="84" y="418"/>
                    <a:pt x="156" y="418"/>
                  </a:cubicBezTo>
                  <a:cubicBezTo>
                    <a:pt x="227" y="418"/>
                    <a:pt x="287" y="323"/>
                    <a:pt x="287" y="204"/>
                  </a:cubicBezTo>
                  <a:cubicBezTo>
                    <a:pt x="287" y="91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A5D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4"/>
            <p:cNvSpPr/>
            <p:nvPr/>
          </p:nvSpPr>
          <p:spPr>
            <a:xfrm>
              <a:off x="6012895" y="3276052"/>
              <a:ext cx="15061" cy="21936"/>
            </a:xfrm>
            <a:custGeom>
              <a:avLst/>
              <a:gdLst/>
              <a:ahLst/>
              <a:cxnLst/>
              <a:rect l="l" t="t" r="r" b="b"/>
              <a:pathLst>
                <a:path w="287" h="418" extrusionOk="0">
                  <a:moveTo>
                    <a:pt x="156" y="1"/>
                  </a:moveTo>
                  <a:cubicBezTo>
                    <a:pt x="60" y="1"/>
                    <a:pt x="1" y="96"/>
                    <a:pt x="1" y="215"/>
                  </a:cubicBezTo>
                  <a:cubicBezTo>
                    <a:pt x="1" y="334"/>
                    <a:pt x="84" y="417"/>
                    <a:pt x="156" y="417"/>
                  </a:cubicBezTo>
                  <a:cubicBezTo>
                    <a:pt x="227" y="417"/>
                    <a:pt x="287" y="334"/>
                    <a:pt x="287" y="215"/>
                  </a:cubicBezTo>
                  <a:cubicBezTo>
                    <a:pt x="287" y="108"/>
                    <a:pt x="227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4"/>
            <p:cNvSpPr/>
            <p:nvPr/>
          </p:nvSpPr>
          <p:spPr>
            <a:xfrm>
              <a:off x="5624924" y="2526297"/>
              <a:ext cx="902246" cy="634191"/>
            </a:xfrm>
            <a:custGeom>
              <a:avLst/>
              <a:gdLst/>
              <a:ahLst/>
              <a:cxnLst/>
              <a:rect l="l" t="t" r="r" b="b"/>
              <a:pathLst>
                <a:path w="17193" h="12085" extrusionOk="0">
                  <a:moveTo>
                    <a:pt x="14526" y="0"/>
                  </a:moveTo>
                  <a:cubicBezTo>
                    <a:pt x="14241" y="819"/>
                    <a:pt x="14465" y="2858"/>
                    <a:pt x="14478" y="2858"/>
                  </a:cubicBezTo>
                  <a:cubicBezTo>
                    <a:pt x="14478" y="2858"/>
                    <a:pt x="14478" y="2858"/>
                    <a:pt x="14478" y="2858"/>
                  </a:cubicBezTo>
                  <a:lnTo>
                    <a:pt x="14478" y="2858"/>
                  </a:lnTo>
                  <a:cubicBezTo>
                    <a:pt x="13895" y="3691"/>
                    <a:pt x="10299" y="9918"/>
                    <a:pt x="10299" y="9918"/>
                  </a:cubicBezTo>
                  <a:cubicBezTo>
                    <a:pt x="6668" y="10347"/>
                    <a:pt x="0" y="12085"/>
                    <a:pt x="0" y="12085"/>
                  </a:cubicBezTo>
                  <a:lnTo>
                    <a:pt x="11085" y="12085"/>
                  </a:lnTo>
                  <a:cubicBezTo>
                    <a:pt x="16407" y="8323"/>
                    <a:pt x="17193" y="3012"/>
                    <a:pt x="16645" y="1965"/>
                  </a:cubicBezTo>
                  <a:cubicBezTo>
                    <a:pt x="16085" y="941"/>
                    <a:pt x="14526" y="0"/>
                    <a:pt x="14526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4"/>
            <p:cNvSpPr/>
            <p:nvPr/>
          </p:nvSpPr>
          <p:spPr>
            <a:xfrm>
              <a:off x="4291560" y="3161073"/>
              <a:ext cx="2033188" cy="127520"/>
            </a:xfrm>
            <a:custGeom>
              <a:avLst/>
              <a:gdLst/>
              <a:ahLst/>
              <a:cxnLst/>
              <a:rect l="l" t="t" r="r" b="b"/>
              <a:pathLst>
                <a:path w="38744" h="2430" extrusionOk="0">
                  <a:moveTo>
                    <a:pt x="0" y="1"/>
                  </a:moveTo>
                  <a:lnTo>
                    <a:pt x="333" y="2430"/>
                  </a:lnTo>
                  <a:lnTo>
                    <a:pt x="38422" y="1846"/>
                  </a:lnTo>
                  <a:lnTo>
                    <a:pt x="38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4"/>
            <p:cNvSpPr/>
            <p:nvPr/>
          </p:nvSpPr>
          <p:spPr>
            <a:xfrm>
              <a:off x="5856720" y="3161073"/>
              <a:ext cx="468047" cy="104430"/>
            </a:xfrm>
            <a:custGeom>
              <a:avLst/>
              <a:gdLst/>
              <a:ahLst/>
              <a:cxnLst/>
              <a:rect l="l" t="t" r="r" b="b"/>
              <a:pathLst>
                <a:path w="8919" h="1990" extrusionOk="0">
                  <a:moveTo>
                    <a:pt x="0" y="1"/>
                  </a:moveTo>
                  <a:lnTo>
                    <a:pt x="334" y="1989"/>
                  </a:lnTo>
                  <a:lnTo>
                    <a:pt x="8597" y="1846"/>
                  </a:lnTo>
                  <a:lnTo>
                    <a:pt x="8918" y="1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4"/>
            <p:cNvSpPr/>
            <p:nvPr/>
          </p:nvSpPr>
          <p:spPr>
            <a:xfrm>
              <a:off x="4349653" y="3287283"/>
              <a:ext cx="115660" cy="1575847"/>
            </a:xfrm>
            <a:custGeom>
              <a:avLst/>
              <a:gdLst/>
              <a:ahLst/>
              <a:cxnLst/>
              <a:rect l="l" t="t" r="r" b="b"/>
              <a:pathLst>
                <a:path w="2204" h="30029" extrusionOk="0">
                  <a:moveTo>
                    <a:pt x="0" y="1"/>
                  </a:moveTo>
                  <a:lnTo>
                    <a:pt x="1512" y="30028"/>
                  </a:lnTo>
                  <a:lnTo>
                    <a:pt x="2203" y="30028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4"/>
            <p:cNvSpPr/>
            <p:nvPr/>
          </p:nvSpPr>
          <p:spPr>
            <a:xfrm>
              <a:off x="5791122" y="3264192"/>
              <a:ext cx="134342" cy="1650785"/>
            </a:xfrm>
            <a:custGeom>
              <a:avLst/>
              <a:gdLst/>
              <a:ahLst/>
              <a:cxnLst/>
              <a:rect l="l" t="t" r="r" b="b"/>
              <a:pathLst>
                <a:path w="2560" h="31457" extrusionOk="0">
                  <a:moveTo>
                    <a:pt x="2167" y="0"/>
                  </a:moveTo>
                  <a:lnTo>
                    <a:pt x="0" y="36"/>
                  </a:lnTo>
                  <a:lnTo>
                    <a:pt x="1869" y="31457"/>
                  </a:lnTo>
                  <a:lnTo>
                    <a:pt x="2560" y="3145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4"/>
            <p:cNvSpPr/>
            <p:nvPr/>
          </p:nvSpPr>
          <p:spPr>
            <a:xfrm>
              <a:off x="6217875" y="3257948"/>
              <a:ext cx="89999" cy="1657030"/>
            </a:xfrm>
            <a:custGeom>
              <a:avLst/>
              <a:gdLst/>
              <a:ahLst/>
              <a:cxnLst/>
              <a:rect l="l" t="t" r="r" b="b"/>
              <a:pathLst>
                <a:path w="1715" h="31576" extrusionOk="0">
                  <a:moveTo>
                    <a:pt x="1715" y="0"/>
                  </a:moveTo>
                  <a:lnTo>
                    <a:pt x="0" y="36"/>
                  </a:lnTo>
                  <a:lnTo>
                    <a:pt x="655" y="31576"/>
                  </a:lnTo>
                  <a:lnTo>
                    <a:pt x="1500" y="31576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4"/>
            <p:cNvSpPr/>
            <p:nvPr/>
          </p:nvSpPr>
          <p:spPr>
            <a:xfrm>
              <a:off x="4656440" y="2459440"/>
              <a:ext cx="890386" cy="701677"/>
            </a:xfrm>
            <a:custGeom>
              <a:avLst/>
              <a:gdLst/>
              <a:ahLst/>
              <a:cxnLst/>
              <a:rect l="l" t="t" r="r" b="b"/>
              <a:pathLst>
                <a:path w="16967" h="13371" extrusionOk="0">
                  <a:moveTo>
                    <a:pt x="16967" y="0"/>
                  </a:moveTo>
                  <a:lnTo>
                    <a:pt x="0" y="2203"/>
                  </a:lnTo>
                  <a:lnTo>
                    <a:pt x="2489" y="13371"/>
                  </a:lnTo>
                  <a:lnTo>
                    <a:pt x="16967" y="13371"/>
                  </a:lnTo>
                  <a:lnTo>
                    <a:pt x="169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4"/>
            <p:cNvSpPr/>
            <p:nvPr/>
          </p:nvSpPr>
          <p:spPr>
            <a:xfrm>
              <a:off x="4656440" y="2459440"/>
              <a:ext cx="890386" cy="701677"/>
            </a:xfrm>
            <a:custGeom>
              <a:avLst/>
              <a:gdLst/>
              <a:ahLst/>
              <a:cxnLst/>
              <a:rect l="l" t="t" r="r" b="b"/>
              <a:pathLst>
                <a:path w="16967" h="13371" extrusionOk="0">
                  <a:moveTo>
                    <a:pt x="16967" y="0"/>
                  </a:moveTo>
                  <a:lnTo>
                    <a:pt x="0" y="2203"/>
                  </a:lnTo>
                  <a:lnTo>
                    <a:pt x="0" y="2215"/>
                  </a:lnTo>
                  <a:lnTo>
                    <a:pt x="16121" y="131"/>
                  </a:lnTo>
                  <a:lnTo>
                    <a:pt x="16121" y="13371"/>
                  </a:lnTo>
                  <a:lnTo>
                    <a:pt x="16967" y="13371"/>
                  </a:lnTo>
                  <a:lnTo>
                    <a:pt x="16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4"/>
            <p:cNvSpPr/>
            <p:nvPr/>
          </p:nvSpPr>
          <p:spPr>
            <a:xfrm>
              <a:off x="5546784" y="3115469"/>
              <a:ext cx="462432" cy="45655"/>
            </a:xfrm>
            <a:custGeom>
              <a:avLst/>
              <a:gdLst/>
              <a:ahLst/>
              <a:cxnLst/>
              <a:rect l="l" t="t" r="r" b="b"/>
              <a:pathLst>
                <a:path w="8812" h="870" extrusionOk="0">
                  <a:moveTo>
                    <a:pt x="1" y="1"/>
                  </a:moveTo>
                  <a:lnTo>
                    <a:pt x="1" y="870"/>
                  </a:lnTo>
                  <a:lnTo>
                    <a:pt x="8811" y="870"/>
                  </a:lnTo>
                  <a:lnTo>
                    <a:pt x="8811" y="6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4"/>
            <p:cNvSpPr/>
            <p:nvPr/>
          </p:nvSpPr>
          <p:spPr>
            <a:xfrm>
              <a:off x="4962598" y="2793726"/>
              <a:ext cx="165619" cy="123742"/>
            </a:xfrm>
            <a:custGeom>
              <a:avLst/>
              <a:gdLst/>
              <a:ahLst/>
              <a:cxnLst/>
              <a:rect l="l" t="t" r="r" b="b"/>
              <a:pathLst>
                <a:path w="3156" h="2358" extrusionOk="0">
                  <a:moveTo>
                    <a:pt x="3025" y="0"/>
                  </a:moveTo>
                  <a:lnTo>
                    <a:pt x="0" y="476"/>
                  </a:lnTo>
                  <a:lnTo>
                    <a:pt x="334" y="2226"/>
                  </a:lnTo>
                  <a:lnTo>
                    <a:pt x="3156" y="2357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4"/>
            <p:cNvSpPr/>
            <p:nvPr/>
          </p:nvSpPr>
          <p:spPr>
            <a:xfrm>
              <a:off x="5237531" y="745557"/>
              <a:ext cx="667934" cy="787950"/>
            </a:xfrm>
            <a:custGeom>
              <a:avLst/>
              <a:gdLst/>
              <a:ahLst/>
              <a:cxnLst/>
              <a:rect l="l" t="t" r="r" b="b"/>
              <a:pathLst>
                <a:path w="12728" h="15015" extrusionOk="0">
                  <a:moveTo>
                    <a:pt x="12728" y="0"/>
                  </a:moveTo>
                  <a:lnTo>
                    <a:pt x="0" y="405"/>
                  </a:lnTo>
                  <a:lnTo>
                    <a:pt x="786" y="14931"/>
                  </a:lnTo>
                  <a:lnTo>
                    <a:pt x="12299" y="15014"/>
                  </a:lnTo>
                  <a:lnTo>
                    <a:pt x="12728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4"/>
            <p:cNvSpPr/>
            <p:nvPr/>
          </p:nvSpPr>
          <p:spPr>
            <a:xfrm>
              <a:off x="5259361" y="710554"/>
              <a:ext cx="667986" cy="787950"/>
            </a:xfrm>
            <a:custGeom>
              <a:avLst/>
              <a:gdLst/>
              <a:ahLst/>
              <a:cxnLst/>
              <a:rect l="l" t="t" r="r" b="b"/>
              <a:pathLst>
                <a:path w="12729" h="15015" extrusionOk="0">
                  <a:moveTo>
                    <a:pt x="12729" y="1"/>
                  </a:moveTo>
                  <a:lnTo>
                    <a:pt x="1" y="405"/>
                  </a:lnTo>
                  <a:lnTo>
                    <a:pt x="787" y="14931"/>
                  </a:lnTo>
                  <a:lnTo>
                    <a:pt x="12300" y="15014"/>
                  </a:lnTo>
                  <a:lnTo>
                    <a:pt x="127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4"/>
            <p:cNvSpPr/>
            <p:nvPr/>
          </p:nvSpPr>
          <p:spPr>
            <a:xfrm>
              <a:off x="5348732" y="886776"/>
              <a:ext cx="497382" cy="368654"/>
            </a:xfrm>
            <a:custGeom>
              <a:avLst/>
              <a:gdLst/>
              <a:ahLst/>
              <a:cxnLst/>
              <a:rect l="l" t="t" r="r" b="b"/>
              <a:pathLst>
                <a:path w="9478" h="7025" fill="none" extrusionOk="0">
                  <a:moveTo>
                    <a:pt x="0" y="6572"/>
                  </a:moveTo>
                  <a:lnTo>
                    <a:pt x="1108" y="4810"/>
                  </a:lnTo>
                  <a:lnTo>
                    <a:pt x="2656" y="7025"/>
                  </a:lnTo>
                  <a:lnTo>
                    <a:pt x="4656" y="4441"/>
                  </a:lnTo>
                  <a:lnTo>
                    <a:pt x="5573" y="4810"/>
                  </a:lnTo>
                  <a:lnTo>
                    <a:pt x="6787" y="2620"/>
                  </a:lnTo>
                  <a:lnTo>
                    <a:pt x="8156" y="3513"/>
                  </a:lnTo>
                  <a:lnTo>
                    <a:pt x="9478" y="0"/>
                  </a:lnTo>
                </a:path>
              </a:pathLst>
            </a:custGeom>
            <a:noFill/>
            <a:ln w="3875" cap="flat" cmpd="sng">
              <a:solidFill>
                <a:schemeClr val="accent4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4"/>
            <p:cNvSpPr/>
            <p:nvPr/>
          </p:nvSpPr>
          <p:spPr>
            <a:xfrm>
              <a:off x="5333723" y="886776"/>
              <a:ext cx="478647" cy="516746"/>
            </a:xfrm>
            <a:custGeom>
              <a:avLst/>
              <a:gdLst/>
              <a:ahLst/>
              <a:cxnLst/>
              <a:rect l="l" t="t" r="r" b="b"/>
              <a:pathLst>
                <a:path w="9121" h="9847" fill="none" extrusionOk="0">
                  <a:moveTo>
                    <a:pt x="1" y="0"/>
                  </a:moveTo>
                  <a:lnTo>
                    <a:pt x="441" y="9644"/>
                  </a:lnTo>
                  <a:lnTo>
                    <a:pt x="9121" y="9847"/>
                  </a:lnTo>
                </a:path>
              </a:pathLst>
            </a:custGeom>
            <a:noFill/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4"/>
            <p:cNvSpPr/>
            <p:nvPr/>
          </p:nvSpPr>
          <p:spPr>
            <a:xfrm>
              <a:off x="5867950" y="749913"/>
              <a:ext cx="28180" cy="28180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3" y="1"/>
                  </a:moveTo>
                  <a:cubicBezTo>
                    <a:pt x="120" y="1"/>
                    <a:pt x="1" y="132"/>
                    <a:pt x="1" y="275"/>
                  </a:cubicBezTo>
                  <a:cubicBezTo>
                    <a:pt x="1" y="417"/>
                    <a:pt x="120" y="537"/>
                    <a:pt x="263" y="537"/>
                  </a:cubicBezTo>
                  <a:cubicBezTo>
                    <a:pt x="417" y="537"/>
                    <a:pt x="536" y="417"/>
                    <a:pt x="536" y="275"/>
                  </a:cubicBezTo>
                  <a:cubicBezTo>
                    <a:pt x="536" y="132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4"/>
            <p:cNvSpPr/>
            <p:nvPr/>
          </p:nvSpPr>
          <p:spPr>
            <a:xfrm>
              <a:off x="5297513" y="777411"/>
              <a:ext cx="28128" cy="28180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74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4"/>
            <p:cNvSpPr/>
            <p:nvPr/>
          </p:nvSpPr>
          <p:spPr>
            <a:xfrm>
              <a:off x="4349653" y="3287283"/>
              <a:ext cx="93148" cy="72576"/>
            </a:xfrm>
            <a:custGeom>
              <a:avLst/>
              <a:gdLst/>
              <a:ahLst/>
              <a:cxnLst/>
              <a:rect l="l" t="t" r="r" b="b"/>
              <a:pathLst>
                <a:path w="1775" h="1383" extrusionOk="0">
                  <a:moveTo>
                    <a:pt x="1751" y="1"/>
                  </a:moveTo>
                  <a:lnTo>
                    <a:pt x="0" y="25"/>
                  </a:lnTo>
                  <a:lnTo>
                    <a:pt x="24" y="572"/>
                  </a:lnTo>
                  <a:lnTo>
                    <a:pt x="1774" y="1382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4"/>
            <p:cNvSpPr/>
            <p:nvPr/>
          </p:nvSpPr>
          <p:spPr>
            <a:xfrm>
              <a:off x="5259361" y="3272956"/>
              <a:ext cx="83177" cy="208073"/>
            </a:xfrm>
            <a:custGeom>
              <a:avLst/>
              <a:gdLst/>
              <a:ahLst/>
              <a:cxnLst/>
              <a:rect l="l" t="t" r="r" b="b"/>
              <a:pathLst>
                <a:path w="1585" h="3965" extrusionOk="0">
                  <a:moveTo>
                    <a:pt x="1" y="36"/>
                  </a:moveTo>
                  <a:lnTo>
                    <a:pt x="1584" y="0"/>
                  </a:lnTo>
                  <a:lnTo>
                    <a:pt x="1489" y="3965"/>
                  </a:lnTo>
                  <a:lnTo>
                    <a:pt x="37" y="3346"/>
                  </a:ln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4"/>
          <p:cNvGrpSpPr/>
          <p:nvPr/>
        </p:nvGrpSpPr>
        <p:grpSpPr>
          <a:xfrm>
            <a:off x="6590839" y="1310676"/>
            <a:ext cx="245668" cy="172725"/>
            <a:chOff x="3386036" y="1746339"/>
            <a:chExt cx="397907" cy="279762"/>
          </a:xfrm>
        </p:grpSpPr>
        <p:sp>
          <p:nvSpPr>
            <p:cNvPr id="1751" name="Google Shape;1751;p54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4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5220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66640" y="402206"/>
            <a:ext cx="22284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Alegreya Sans ExtraBold" panose="020B0604020202020204" charset="0"/>
                <a:cs typeface="Times New Roman" panose="02020603050405020304" pitchFamily="18" charset="0"/>
              </a:rPr>
              <a:t>Main Screen</a:t>
            </a:r>
            <a:endParaRPr lang="en-IN" sz="3200" dirty="0">
              <a:latin typeface="Alegreya Sans ExtraBold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5C3E0-348D-4CF3-815C-BADBCBA33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564" y="119416"/>
            <a:ext cx="2365674" cy="23656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2EB661-13C8-4569-A5AF-BF4F1B96487E}"/>
              </a:ext>
            </a:extLst>
          </p:cNvPr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8108" y="1220307"/>
            <a:ext cx="6533955" cy="3520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7741" y="408453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200" dirty="0">
                <a:solidFill>
                  <a:srgbClr val="273239"/>
                </a:solidFill>
                <a:latin typeface="Alegreya Sans ExtraBold" panose="020B0604020202020204" charset="0"/>
                <a:cs typeface="Times New Roman" panose="02020603050405020304" pitchFamily="18" charset="0"/>
              </a:rPr>
              <a:t>Employee Login Screen</a:t>
            </a:r>
            <a:endParaRPr lang="en-IN" sz="3200" dirty="0">
              <a:latin typeface="Alegreya Sans ExtraBold" panose="020B06040202020202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307" y="3637936"/>
            <a:ext cx="1152320" cy="11523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B8E654-CC5D-433A-85E0-A576B09998D9}"/>
              </a:ext>
            </a:extLst>
          </p:cNvPr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1672" y="1267024"/>
            <a:ext cx="6874447" cy="3619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66580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518108" y="492383"/>
            <a:ext cx="46666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Alegreya Sans ExtraBold" panose="020B0604020202020204" charset="0"/>
                <a:cs typeface="Times New Roman" panose="02020603050405020304" pitchFamily="18" charset="0"/>
              </a:rPr>
              <a:t>Employee Timesheet History Screen</a:t>
            </a:r>
            <a:endParaRPr lang="en-IN" sz="2400" dirty="0">
              <a:latin typeface="Alegreya Sans ExtraBold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5C3E0-348D-4CF3-815C-BADBCBA33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564" y="119416"/>
            <a:ext cx="2365674" cy="2365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757261-C97C-4196-9F0C-D6E549BFDC4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43255" y="1327014"/>
            <a:ext cx="6575916" cy="353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061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2"/>
          <p:cNvSpPr/>
          <p:nvPr/>
        </p:nvSpPr>
        <p:spPr>
          <a:xfrm>
            <a:off x="495250" y="447000"/>
            <a:ext cx="3543443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91" name="Google Shape;491;p32"/>
          <p:cNvSpPr/>
          <p:nvPr/>
        </p:nvSpPr>
        <p:spPr>
          <a:xfrm rot="-768068" flipH="1">
            <a:off x="5077724" y="1684603"/>
            <a:ext cx="926127" cy="1001111"/>
          </a:xfrm>
          <a:custGeom>
            <a:avLst/>
            <a:gdLst/>
            <a:ahLst/>
            <a:cxnLst/>
            <a:rect l="l" t="t" r="r" b="b"/>
            <a:pathLst>
              <a:path w="45600" h="49292" extrusionOk="0">
                <a:moveTo>
                  <a:pt x="34416" y="1"/>
                </a:moveTo>
                <a:cubicBezTo>
                  <a:pt x="34122" y="1"/>
                  <a:pt x="33824" y="30"/>
                  <a:pt x="33524" y="90"/>
                </a:cubicBezTo>
                <a:lnTo>
                  <a:pt x="4170" y="5560"/>
                </a:lnTo>
                <a:cubicBezTo>
                  <a:pt x="1668" y="5994"/>
                  <a:pt x="0" y="8429"/>
                  <a:pt x="501" y="10931"/>
                </a:cubicBezTo>
                <a:lnTo>
                  <a:pt x="6738" y="44455"/>
                </a:lnTo>
                <a:cubicBezTo>
                  <a:pt x="7149" y="46657"/>
                  <a:pt x="9085" y="48213"/>
                  <a:pt x="11249" y="48213"/>
                </a:cubicBezTo>
                <a:cubicBezTo>
                  <a:pt x="11544" y="48213"/>
                  <a:pt x="11842" y="48184"/>
                  <a:pt x="12142" y="48124"/>
                </a:cubicBezTo>
                <a:lnTo>
                  <a:pt x="30222" y="44755"/>
                </a:lnTo>
                <a:lnTo>
                  <a:pt x="38027" y="49292"/>
                </a:lnTo>
                <a:lnTo>
                  <a:pt x="39528" y="42987"/>
                </a:lnTo>
                <a:lnTo>
                  <a:pt x="41530" y="42620"/>
                </a:lnTo>
                <a:cubicBezTo>
                  <a:pt x="43932" y="42153"/>
                  <a:pt x="45599" y="39785"/>
                  <a:pt x="45166" y="37283"/>
                </a:cubicBezTo>
                <a:lnTo>
                  <a:pt x="38895" y="3759"/>
                </a:lnTo>
                <a:cubicBezTo>
                  <a:pt x="38484" y="1557"/>
                  <a:pt x="36574" y="1"/>
                  <a:pt x="344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2" name="Google Shape;492;p32"/>
          <p:cNvSpPr/>
          <p:nvPr/>
        </p:nvSpPr>
        <p:spPr>
          <a:xfrm rot="-768068" flipH="1">
            <a:off x="1940465" y="1745839"/>
            <a:ext cx="926127" cy="1001111"/>
          </a:xfrm>
          <a:custGeom>
            <a:avLst/>
            <a:gdLst/>
            <a:ahLst/>
            <a:cxnLst/>
            <a:rect l="l" t="t" r="r" b="b"/>
            <a:pathLst>
              <a:path w="45600" h="49292" extrusionOk="0">
                <a:moveTo>
                  <a:pt x="34416" y="1"/>
                </a:moveTo>
                <a:cubicBezTo>
                  <a:pt x="34122" y="1"/>
                  <a:pt x="33824" y="30"/>
                  <a:pt x="33524" y="90"/>
                </a:cubicBezTo>
                <a:lnTo>
                  <a:pt x="4170" y="5560"/>
                </a:lnTo>
                <a:cubicBezTo>
                  <a:pt x="1668" y="5994"/>
                  <a:pt x="0" y="8429"/>
                  <a:pt x="501" y="10931"/>
                </a:cubicBezTo>
                <a:lnTo>
                  <a:pt x="6738" y="44455"/>
                </a:lnTo>
                <a:cubicBezTo>
                  <a:pt x="7149" y="46657"/>
                  <a:pt x="9085" y="48213"/>
                  <a:pt x="11249" y="48213"/>
                </a:cubicBezTo>
                <a:cubicBezTo>
                  <a:pt x="11544" y="48213"/>
                  <a:pt x="11842" y="48184"/>
                  <a:pt x="12142" y="48124"/>
                </a:cubicBezTo>
                <a:lnTo>
                  <a:pt x="30222" y="44755"/>
                </a:lnTo>
                <a:lnTo>
                  <a:pt x="38027" y="49292"/>
                </a:lnTo>
                <a:lnTo>
                  <a:pt x="39528" y="42987"/>
                </a:lnTo>
                <a:lnTo>
                  <a:pt x="41530" y="42620"/>
                </a:lnTo>
                <a:cubicBezTo>
                  <a:pt x="43932" y="42153"/>
                  <a:pt x="45599" y="39785"/>
                  <a:pt x="45166" y="37283"/>
                </a:cubicBezTo>
                <a:lnTo>
                  <a:pt x="38895" y="3759"/>
                </a:lnTo>
                <a:cubicBezTo>
                  <a:pt x="38484" y="1557"/>
                  <a:pt x="36574" y="1"/>
                  <a:pt x="344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3" name="Google Shape;493;p32"/>
          <p:cNvSpPr/>
          <p:nvPr/>
        </p:nvSpPr>
        <p:spPr>
          <a:xfrm rot="768068">
            <a:off x="6472007" y="1715009"/>
            <a:ext cx="926127" cy="1001111"/>
          </a:xfrm>
          <a:custGeom>
            <a:avLst/>
            <a:gdLst/>
            <a:ahLst/>
            <a:cxnLst/>
            <a:rect l="l" t="t" r="r" b="b"/>
            <a:pathLst>
              <a:path w="45600" h="49292" extrusionOk="0">
                <a:moveTo>
                  <a:pt x="34416" y="1"/>
                </a:moveTo>
                <a:cubicBezTo>
                  <a:pt x="34122" y="1"/>
                  <a:pt x="33824" y="30"/>
                  <a:pt x="33524" y="90"/>
                </a:cubicBezTo>
                <a:lnTo>
                  <a:pt x="4170" y="5560"/>
                </a:lnTo>
                <a:cubicBezTo>
                  <a:pt x="1668" y="5994"/>
                  <a:pt x="0" y="8429"/>
                  <a:pt x="501" y="10931"/>
                </a:cubicBezTo>
                <a:lnTo>
                  <a:pt x="6738" y="44455"/>
                </a:lnTo>
                <a:cubicBezTo>
                  <a:pt x="7149" y="46657"/>
                  <a:pt x="9085" y="48213"/>
                  <a:pt x="11249" y="48213"/>
                </a:cubicBezTo>
                <a:cubicBezTo>
                  <a:pt x="11544" y="48213"/>
                  <a:pt x="11842" y="48184"/>
                  <a:pt x="12142" y="48124"/>
                </a:cubicBezTo>
                <a:lnTo>
                  <a:pt x="30222" y="44755"/>
                </a:lnTo>
                <a:lnTo>
                  <a:pt x="38027" y="49292"/>
                </a:lnTo>
                <a:lnTo>
                  <a:pt x="39528" y="42987"/>
                </a:lnTo>
                <a:lnTo>
                  <a:pt x="41530" y="42620"/>
                </a:lnTo>
                <a:cubicBezTo>
                  <a:pt x="43932" y="42153"/>
                  <a:pt x="45599" y="39785"/>
                  <a:pt x="45166" y="37283"/>
                </a:cubicBezTo>
                <a:lnTo>
                  <a:pt x="38895" y="3759"/>
                </a:lnTo>
                <a:cubicBezTo>
                  <a:pt x="38484" y="1557"/>
                  <a:pt x="36574" y="1"/>
                  <a:pt x="344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4" name="Google Shape;494;p32"/>
          <p:cNvSpPr/>
          <p:nvPr/>
        </p:nvSpPr>
        <p:spPr>
          <a:xfrm rot="768068">
            <a:off x="398328" y="1684603"/>
            <a:ext cx="926127" cy="1001111"/>
          </a:xfrm>
          <a:custGeom>
            <a:avLst/>
            <a:gdLst/>
            <a:ahLst/>
            <a:cxnLst/>
            <a:rect l="l" t="t" r="r" b="b"/>
            <a:pathLst>
              <a:path w="45600" h="49292" extrusionOk="0">
                <a:moveTo>
                  <a:pt x="34416" y="1"/>
                </a:moveTo>
                <a:cubicBezTo>
                  <a:pt x="34122" y="1"/>
                  <a:pt x="33824" y="30"/>
                  <a:pt x="33524" y="90"/>
                </a:cubicBezTo>
                <a:lnTo>
                  <a:pt x="4170" y="5560"/>
                </a:lnTo>
                <a:cubicBezTo>
                  <a:pt x="1668" y="5994"/>
                  <a:pt x="0" y="8429"/>
                  <a:pt x="501" y="10931"/>
                </a:cubicBezTo>
                <a:lnTo>
                  <a:pt x="6738" y="44455"/>
                </a:lnTo>
                <a:cubicBezTo>
                  <a:pt x="7149" y="46657"/>
                  <a:pt x="9085" y="48213"/>
                  <a:pt x="11249" y="48213"/>
                </a:cubicBezTo>
                <a:cubicBezTo>
                  <a:pt x="11544" y="48213"/>
                  <a:pt x="11842" y="48184"/>
                  <a:pt x="12142" y="48124"/>
                </a:cubicBezTo>
                <a:lnTo>
                  <a:pt x="30222" y="44755"/>
                </a:lnTo>
                <a:lnTo>
                  <a:pt x="38027" y="49292"/>
                </a:lnTo>
                <a:lnTo>
                  <a:pt x="39528" y="42987"/>
                </a:lnTo>
                <a:lnTo>
                  <a:pt x="41530" y="42620"/>
                </a:lnTo>
                <a:cubicBezTo>
                  <a:pt x="43932" y="42153"/>
                  <a:pt x="45599" y="39785"/>
                  <a:pt x="45166" y="37283"/>
                </a:cubicBezTo>
                <a:lnTo>
                  <a:pt x="38895" y="3759"/>
                </a:lnTo>
                <a:cubicBezTo>
                  <a:pt x="38484" y="1557"/>
                  <a:pt x="36574" y="1"/>
                  <a:pt x="344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9" name="Google Shape;499;p32"/>
          <p:cNvSpPr txBox="1">
            <a:spLocks noGrp="1"/>
          </p:cNvSpPr>
          <p:nvPr>
            <p:ph type="title" idx="8"/>
          </p:nvPr>
        </p:nvSpPr>
        <p:spPr>
          <a:xfrm>
            <a:off x="7607408" y="3100792"/>
            <a:ext cx="14292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Conclusion</a:t>
            </a:r>
            <a:endParaRPr dirty="0"/>
          </a:p>
        </p:txBody>
      </p:sp>
      <p:sp>
        <p:nvSpPr>
          <p:cNvPr id="500" name="Google Shape;500;p32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 dirty="0"/>
          </a:p>
        </p:txBody>
      </p:sp>
      <p:sp>
        <p:nvSpPr>
          <p:cNvPr id="501" name="Google Shape;501;p32"/>
          <p:cNvSpPr txBox="1">
            <a:spLocks noGrp="1"/>
          </p:cNvSpPr>
          <p:nvPr>
            <p:ph type="title" idx="15"/>
          </p:nvPr>
        </p:nvSpPr>
        <p:spPr>
          <a:xfrm>
            <a:off x="6264101" y="1815313"/>
            <a:ext cx="12696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502" name="Google Shape;502;p32"/>
          <p:cNvSpPr txBox="1">
            <a:spLocks noGrp="1"/>
          </p:cNvSpPr>
          <p:nvPr>
            <p:ph type="title" idx="3"/>
          </p:nvPr>
        </p:nvSpPr>
        <p:spPr>
          <a:xfrm>
            <a:off x="107392" y="2789854"/>
            <a:ext cx="1500547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503" name="Google Shape;503;p32"/>
          <p:cNvSpPr txBox="1">
            <a:spLocks noGrp="1"/>
          </p:cNvSpPr>
          <p:nvPr>
            <p:ph type="title" idx="4"/>
          </p:nvPr>
        </p:nvSpPr>
        <p:spPr>
          <a:xfrm>
            <a:off x="1607938" y="3078754"/>
            <a:ext cx="1500547" cy="3910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Architecture</a:t>
            </a:r>
            <a:endParaRPr dirty="0"/>
          </a:p>
        </p:txBody>
      </p:sp>
      <p:sp>
        <p:nvSpPr>
          <p:cNvPr id="504" name="Google Shape;504;p32"/>
          <p:cNvSpPr txBox="1">
            <a:spLocks noGrp="1"/>
          </p:cNvSpPr>
          <p:nvPr>
            <p:ph type="title" idx="6"/>
          </p:nvPr>
        </p:nvSpPr>
        <p:spPr>
          <a:xfrm>
            <a:off x="4464492" y="2831509"/>
            <a:ext cx="2324166" cy="11814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Software Requirements</a:t>
            </a:r>
            <a:br>
              <a:rPr lang="en-IN" dirty="0"/>
            </a:br>
            <a:r>
              <a:rPr lang="en-IN" dirty="0"/>
              <a:t>and </a:t>
            </a:r>
            <a:br>
              <a:rPr lang="en-IN" dirty="0"/>
            </a:br>
            <a:r>
              <a:rPr lang="en-IN" dirty="0"/>
              <a:t>Database</a:t>
            </a:r>
            <a:endParaRPr dirty="0"/>
          </a:p>
        </p:txBody>
      </p:sp>
      <p:sp>
        <p:nvSpPr>
          <p:cNvPr id="505" name="Google Shape;505;p32"/>
          <p:cNvSpPr txBox="1">
            <a:spLocks noGrp="1"/>
          </p:cNvSpPr>
          <p:nvPr>
            <p:ph type="title"/>
          </p:nvPr>
        </p:nvSpPr>
        <p:spPr>
          <a:xfrm>
            <a:off x="226591" y="1815313"/>
            <a:ext cx="12696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06" name="Google Shape;506;p32"/>
          <p:cNvSpPr txBox="1">
            <a:spLocks noGrp="1"/>
          </p:cNvSpPr>
          <p:nvPr>
            <p:ph type="title" idx="13"/>
          </p:nvPr>
        </p:nvSpPr>
        <p:spPr>
          <a:xfrm>
            <a:off x="1752841" y="1814555"/>
            <a:ext cx="12696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07" name="Google Shape;507;p32"/>
          <p:cNvSpPr txBox="1">
            <a:spLocks noGrp="1"/>
          </p:cNvSpPr>
          <p:nvPr>
            <p:ph type="title" idx="14"/>
          </p:nvPr>
        </p:nvSpPr>
        <p:spPr>
          <a:xfrm>
            <a:off x="4849825" y="1857922"/>
            <a:ext cx="12696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6" name="Google Shape;499;p32">
            <a:extLst>
              <a:ext uri="{FF2B5EF4-FFF2-40B4-BE49-F238E27FC236}">
                <a16:creationId xmlns:a16="http://schemas.microsoft.com/office/drawing/2014/main" id="{235A7449-EBBD-446A-BADA-53C735529639}"/>
              </a:ext>
            </a:extLst>
          </p:cNvPr>
          <p:cNvSpPr txBox="1">
            <a:spLocks/>
          </p:cNvSpPr>
          <p:nvPr/>
        </p:nvSpPr>
        <p:spPr>
          <a:xfrm>
            <a:off x="6321516" y="2861242"/>
            <a:ext cx="1429200" cy="4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-IN" dirty="0"/>
              <a:t>Results</a:t>
            </a:r>
          </a:p>
        </p:txBody>
      </p:sp>
      <p:sp>
        <p:nvSpPr>
          <p:cNvPr id="17" name="Google Shape;493;p32">
            <a:extLst>
              <a:ext uri="{FF2B5EF4-FFF2-40B4-BE49-F238E27FC236}">
                <a16:creationId xmlns:a16="http://schemas.microsoft.com/office/drawing/2014/main" id="{D423EA09-A76D-43EA-AF60-2807B0D147B2}"/>
              </a:ext>
            </a:extLst>
          </p:cNvPr>
          <p:cNvSpPr/>
          <p:nvPr/>
        </p:nvSpPr>
        <p:spPr>
          <a:xfrm rot="768068">
            <a:off x="7850114" y="1678478"/>
            <a:ext cx="926127" cy="1001111"/>
          </a:xfrm>
          <a:custGeom>
            <a:avLst/>
            <a:gdLst/>
            <a:ahLst/>
            <a:cxnLst/>
            <a:rect l="l" t="t" r="r" b="b"/>
            <a:pathLst>
              <a:path w="45600" h="49292" extrusionOk="0">
                <a:moveTo>
                  <a:pt x="34416" y="1"/>
                </a:moveTo>
                <a:cubicBezTo>
                  <a:pt x="34122" y="1"/>
                  <a:pt x="33824" y="30"/>
                  <a:pt x="33524" y="90"/>
                </a:cubicBezTo>
                <a:lnTo>
                  <a:pt x="4170" y="5560"/>
                </a:lnTo>
                <a:cubicBezTo>
                  <a:pt x="1668" y="5994"/>
                  <a:pt x="0" y="8429"/>
                  <a:pt x="501" y="10931"/>
                </a:cubicBezTo>
                <a:lnTo>
                  <a:pt x="6738" y="44455"/>
                </a:lnTo>
                <a:cubicBezTo>
                  <a:pt x="7149" y="46657"/>
                  <a:pt x="9085" y="48213"/>
                  <a:pt x="11249" y="48213"/>
                </a:cubicBezTo>
                <a:cubicBezTo>
                  <a:pt x="11544" y="48213"/>
                  <a:pt x="11842" y="48184"/>
                  <a:pt x="12142" y="48124"/>
                </a:cubicBezTo>
                <a:lnTo>
                  <a:pt x="30222" y="44755"/>
                </a:lnTo>
                <a:lnTo>
                  <a:pt x="38027" y="49292"/>
                </a:lnTo>
                <a:lnTo>
                  <a:pt x="39528" y="42987"/>
                </a:lnTo>
                <a:lnTo>
                  <a:pt x="41530" y="42620"/>
                </a:lnTo>
                <a:cubicBezTo>
                  <a:pt x="43932" y="42153"/>
                  <a:pt x="45599" y="39785"/>
                  <a:pt x="45166" y="37283"/>
                </a:cubicBezTo>
                <a:lnTo>
                  <a:pt x="38895" y="3759"/>
                </a:lnTo>
                <a:cubicBezTo>
                  <a:pt x="38484" y="1557"/>
                  <a:pt x="36574" y="1"/>
                  <a:pt x="344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501;p32">
            <a:extLst>
              <a:ext uri="{FF2B5EF4-FFF2-40B4-BE49-F238E27FC236}">
                <a16:creationId xmlns:a16="http://schemas.microsoft.com/office/drawing/2014/main" id="{037A4539-DAEE-437A-976E-070944FB94EC}"/>
              </a:ext>
            </a:extLst>
          </p:cNvPr>
          <p:cNvSpPr txBox="1">
            <a:spLocks/>
          </p:cNvSpPr>
          <p:nvPr/>
        </p:nvSpPr>
        <p:spPr>
          <a:xfrm>
            <a:off x="7606039" y="1777242"/>
            <a:ext cx="12696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4500" b="0" i="0" u="none" strike="noStrike" cap="none">
                <a:solidFill>
                  <a:schemeClr val="accent3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" dirty="0">
                <a:solidFill>
                  <a:schemeClr val="accent5">
                    <a:lumMod val="50000"/>
                  </a:schemeClr>
                </a:solidFill>
              </a:rPr>
              <a:t>06</a:t>
            </a:r>
          </a:p>
        </p:txBody>
      </p:sp>
      <p:sp>
        <p:nvSpPr>
          <p:cNvPr id="19" name="Google Shape;491;p32">
            <a:extLst>
              <a:ext uri="{FF2B5EF4-FFF2-40B4-BE49-F238E27FC236}">
                <a16:creationId xmlns:a16="http://schemas.microsoft.com/office/drawing/2014/main" id="{E1C9F29E-00F1-45B8-83FD-542EBB4C8249}"/>
              </a:ext>
            </a:extLst>
          </p:cNvPr>
          <p:cNvSpPr/>
          <p:nvPr/>
        </p:nvSpPr>
        <p:spPr>
          <a:xfrm rot="-768068" flipH="1">
            <a:off x="3515247" y="1643126"/>
            <a:ext cx="964910" cy="1013674"/>
          </a:xfrm>
          <a:custGeom>
            <a:avLst/>
            <a:gdLst/>
            <a:ahLst/>
            <a:cxnLst/>
            <a:rect l="l" t="t" r="r" b="b"/>
            <a:pathLst>
              <a:path w="45600" h="49292" extrusionOk="0">
                <a:moveTo>
                  <a:pt x="34416" y="1"/>
                </a:moveTo>
                <a:cubicBezTo>
                  <a:pt x="34122" y="1"/>
                  <a:pt x="33824" y="30"/>
                  <a:pt x="33524" y="90"/>
                </a:cubicBezTo>
                <a:lnTo>
                  <a:pt x="4170" y="5560"/>
                </a:lnTo>
                <a:cubicBezTo>
                  <a:pt x="1668" y="5994"/>
                  <a:pt x="0" y="8429"/>
                  <a:pt x="501" y="10931"/>
                </a:cubicBezTo>
                <a:lnTo>
                  <a:pt x="6738" y="44455"/>
                </a:lnTo>
                <a:cubicBezTo>
                  <a:pt x="7149" y="46657"/>
                  <a:pt x="9085" y="48213"/>
                  <a:pt x="11249" y="48213"/>
                </a:cubicBezTo>
                <a:cubicBezTo>
                  <a:pt x="11544" y="48213"/>
                  <a:pt x="11842" y="48184"/>
                  <a:pt x="12142" y="48124"/>
                </a:cubicBezTo>
                <a:lnTo>
                  <a:pt x="30222" y="44755"/>
                </a:lnTo>
                <a:lnTo>
                  <a:pt x="38027" y="49292"/>
                </a:lnTo>
                <a:lnTo>
                  <a:pt x="39528" y="42987"/>
                </a:lnTo>
                <a:lnTo>
                  <a:pt x="41530" y="42620"/>
                </a:lnTo>
                <a:cubicBezTo>
                  <a:pt x="43932" y="42153"/>
                  <a:pt x="45599" y="39785"/>
                  <a:pt x="45166" y="37283"/>
                </a:cubicBezTo>
                <a:lnTo>
                  <a:pt x="38895" y="3759"/>
                </a:lnTo>
                <a:cubicBezTo>
                  <a:pt x="38484" y="1557"/>
                  <a:pt x="36574" y="1"/>
                  <a:pt x="344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507;p32">
            <a:extLst>
              <a:ext uri="{FF2B5EF4-FFF2-40B4-BE49-F238E27FC236}">
                <a16:creationId xmlns:a16="http://schemas.microsoft.com/office/drawing/2014/main" id="{861BCB28-888C-447B-A3A8-CF43828D60BB}"/>
              </a:ext>
            </a:extLst>
          </p:cNvPr>
          <p:cNvSpPr txBox="1">
            <a:spLocks/>
          </p:cNvSpPr>
          <p:nvPr/>
        </p:nvSpPr>
        <p:spPr>
          <a:xfrm>
            <a:off x="3310865" y="1707416"/>
            <a:ext cx="12696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4500" b="0" i="0" u="none" strike="noStrike" cap="none">
                <a:solidFill>
                  <a:schemeClr val="accent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legreya Sans ExtraBold"/>
              <a:buNone/>
              <a:defRPr sz="8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" dirty="0">
                <a:solidFill>
                  <a:schemeClr val="accent6">
                    <a:lumMod val="50000"/>
                  </a:schemeClr>
                </a:solidFill>
              </a:rPr>
              <a:t>03</a:t>
            </a:r>
          </a:p>
        </p:txBody>
      </p:sp>
      <p:sp>
        <p:nvSpPr>
          <p:cNvPr id="21" name="Google Shape;502;p32">
            <a:extLst>
              <a:ext uri="{FF2B5EF4-FFF2-40B4-BE49-F238E27FC236}">
                <a16:creationId xmlns:a16="http://schemas.microsoft.com/office/drawing/2014/main" id="{12E2193D-82AB-4916-870F-ECC7E5389CB3}"/>
              </a:ext>
            </a:extLst>
          </p:cNvPr>
          <p:cNvSpPr txBox="1">
            <a:spLocks/>
          </p:cNvSpPr>
          <p:nvPr/>
        </p:nvSpPr>
        <p:spPr>
          <a:xfrm>
            <a:off x="3240000" y="2981677"/>
            <a:ext cx="1609825" cy="598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legreya Sans ExtraBold"/>
              <a:buNone/>
              <a:defRPr sz="2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Language requirements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CF29B-AF8F-4214-92C1-F68309636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9" y="411174"/>
            <a:ext cx="5582124" cy="619936"/>
          </a:xfrm>
        </p:spPr>
        <p:txBody>
          <a:bodyPr/>
          <a:lstStyle/>
          <a:p>
            <a:r>
              <a:rPr lang="en-US" sz="2800" dirty="0"/>
              <a:t>Employee Timesheet Entry </a:t>
            </a:r>
            <a:r>
              <a:rPr lang="en-IN" sz="2800" dirty="0"/>
              <a:t>Screen</a:t>
            </a:r>
          </a:p>
        </p:txBody>
      </p:sp>
      <p:sp>
        <p:nvSpPr>
          <p:cNvPr id="9" name="Google Shape;1020;p48">
            <a:extLst>
              <a:ext uri="{FF2B5EF4-FFF2-40B4-BE49-F238E27FC236}">
                <a16:creationId xmlns:a16="http://schemas.microsoft.com/office/drawing/2014/main" id="{2B6FB831-A11F-459A-A555-723FCF88B93E}"/>
              </a:ext>
            </a:extLst>
          </p:cNvPr>
          <p:cNvSpPr/>
          <p:nvPr/>
        </p:nvSpPr>
        <p:spPr>
          <a:xfrm>
            <a:off x="6861354" y="1017725"/>
            <a:ext cx="2079446" cy="1499106"/>
          </a:xfrm>
          <a:custGeom>
            <a:avLst/>
            <a:gdLst/>
            <a:ahLst/>
            <a:cxnLst/>
            <a:rect l="l" t="t" r="r" b="b"/>
            <a:pathLst>
              <a:path w="143524" h="132589" extrusionOk="0">
                <a:moveTo>
                  <a:pt x="0" y="129400"/>
                </a:moveTo>
                <a:lnTo>
                  <a:pt x="20712" y="762"/>
                </a:lnTo>
                <a:lnTo>
                  <a:pt x="142251" y="0"/>
                </a:lnTo>
                <a:lnTo>
                  <a:pt x="143524" y="13258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10" name="Google Shape;1425;p52">
            <a:extLst>
              <a:ext uri="{FF2B5EF4-FFF2-40B4-BE49-F238E27FC236}">
                <a16:creationId xmlns:a16="http://schemas.microsoft.com/office/drawing/2014/main" id="{425DD36C-5084-4967-8890-4FC24DC8B3D5}"/>
              </a:ext>
            </a:extLst>
          </p:cNvPr>
          <p:cNvGrpSpPr/>
          <p:nvPr/>
        </p:nvGrpSpPr>
        <p:grpSpPr>
          <a:xfrm>
            <a:off x="7556353" y="882493"/>
            <a:ext cx="1033440" cy="1689257"/>
            <a:chOff x="6824350" y="1835200"/>
            <a:chExt cx="1783208" cy="3174525"/>
          </a:xfrm>
        </p:grpSpPr>
        <p:sp>
          <p:nvSpPr>
            <p:cNvPr id="11" name="Google Shape;1426;p52">
              <a:extLst>
                <a:ext uri="{FF2B5EF4-FFF2-40B4-BE49-F238E27FC236}">
                  <a16:creationId xmlns:a16="http://schemas.microsoft.com/office/drawing/2014/main" id="{4530A8C2-59BC-43E2-B0D4-5B9237B2C7BF}"/>
                </a:ext>
              </a:extLst>
            </p:cNvPr>
            <p:cNvSpPr/>
            <p:nvPr/>
          </p:nvSpPr>
          <p:spPr>
            <a:xfrm>
              <a:off x="6824350" y="4864472"/>
              <a:ext cx="1783208" cy="145254"/>
            </a:xfrm>
            <a:custGeom>
              <a:avLst/>
              <a:gdLst/>
              <a:ahLst/>
              <a:cxnLst/>
              <a:rect l="l" t="t" r="r" b="b"/>
              <a:pathLst>
                <a:path w="12241" h="572" extrusionOk="0">
                  <a:moveTo>
                    <a:pt x="12240" y="286"/>
                  </a:moveTo>
                  <a:cubicBezTo>
                    <a:pt x="12240" y="453"/>
                    <a:pt x="9490" y="572"/>
                    <a:pt x="6120" y="572"/>
                  </a:cubicBezTo>
                  <a:cubicBezTo>
                    <a:pt x="2739" y="572"/>
                    <a:pt x="1" y="429"/>
                    <a:pt x="1" y="286"/>
                  </a:cubicBezTo>
                  <a:cubicBezTo>
                    <a:pt x="1" y="131"/>
                    <a:pt x="2739" y="0"/>
                    <a:pt x="6120" y="0"/>
                  </a:cubicBezTo>
                  <a:cubicBezTo>
                    <a:pt x="9478" y="0"/>
                    <a:pt x="12240" y="131"/>
                    <a:pt x="12240" y="286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427;p52">
              <a:extLst>
                <a:ext uri="{FF2B5EF4-FFF2-40B4-BE49-F238E27FC236}">
                  <a16:creationId xmlns:a16="http://schemas.microsoft.com/office/drawing/2014/main" id="{6C5EDD53-D59E-4732-8267-500E182BF852}"/>
                </a:ext>
              </a:extLst>
            </p:cNvPr>
            <p:cNvSpPr/>
            <p:nvPr/>
          </p:nvSpPr>
          <p:spPr>
            <a:xfrm>
              <a:off x="7935851" y="4946721"/>
              <a:ext cx="532022" cy="29817"/>
            </a:xfrm>
            <a:custGeom>
              <a:avLst/>
              <a:gdLst/>
              <a:ahLst/>
              <a:cxnLst/>
              <a:rect l="l" t="t" r="r" b="b"/>
              <a:pathLst>
                <a:path w="11705" h="656" extrusionOk="0">
                  <a:moveTo>
                    <a:pt x="11705" y="334"/>
                  </a:moveTo>
                  <a:cubicBezTo>
                    <a:pt x="11705" y="513"/>
                    <a:pt x="9073" y="656"/>
                    <a:pt x="5847" y="656"/>
                  </a:cubicBezTo>
                  <a:cubicBezTo>
                    <a:pt x="2620" y="656"/>
                    <a:pt x="1" y="513"/>
                    <a:pt x="1" y="334"/>
                  </a:cubicBezTo>
                  <a:cubicBezTo>
                    <a:pt x="1" y="156"/>
                    <a:pt x="2620" y="1"/>
                    <a:pt x="5847" y="1"/>
                  </a:cubicBezTo>
                  <a:cubicBezTo>
                    <a:pt x="9073" y="1"/>
                    <a:pt x="11705" y="144"/>
                    <a:pt x="11705" y="334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428;p52">
              <a:extLst>
                <a:ext uri="{FF2B5EF4-FFF2-40B4-BE49-F238E27FC236}">
                  <a16:creationId xmlns:a16="http://schemas.microsoft.com/office/drawing/2014/main" id="{D838F91E-2663-4AE2-BBEF-115F4DA6CE2B}"/>
                </a:ext>
              </a:extLst>
            </p:cNvPr>
            <p:cNvSpPr/>
            <p:nvPr/>
          </p:nvSpPr>
          <p:spPr>
            <a:xfrm>
              <a:off x="7206914" y="3304258"/>
              <a:ext cx="1075315" cy="1532613"/>
            </a:xfrm>
            <a:custGeom>
              <a:avLst/>
              <a:gdLst/>
              <a:ahLst/>
              <a:cxnLst/>
              <a:rect l="l" t="t" r="r" b="b"/>
              <a:pathLst>
                <a:path w="23658" h="33719" extrusionOk="0">
                  <a:moveTo>
                    <a:pt x="1738" y="1"/>
                  </a:moveTo>
                  <a:cubicBezTo>
                    <a:pt x="1738" y="1"/>
                    <a:pt x="0" y="17765"/>
                    <a:pt x="3929" y="33719"/>
                  </a:cubicBezTo>
                  <a:lnTo>
                    <a:pt x="8299" y="33719"/>
                  </a:lnTo>
                  <a:cubicBezTo>
                    <a:pt x="8299" y="33719"/>
                    <a:pt x="9501" y="4704"/>
                    <a:pt x="11442" y="4608"/>
                  </a:cubicBezTo>
                  <a:cubicBezTo>
                    <a:pt x="11447" y="4608"/>
                    <a:pt x="11453" y="4608"/>
                    <a:pt x="11458" y="4608"/>
                  </a:cubicBezTo>
                  <a:cubicBezTo>
                    <a:pt x="13372" y="4608"/>
                    <a:pt x="15634" y="23177"/>
                    <a:pt x="16050" y="33719"/>
                  </a:cubicBezTo>
                  <a:lnTo>
                    <a:pt x="20276" y="33719"/>
                  </a:lnTo>
                  <a:cubicBezTo>
                    <a:pt x="20276" y="33719"/>
                    <a:pt x="23658" y="10299"/>
                    <a:pt x="20324" y="48"/>
                  </a:cubicBezTo>
                  <a:lnTo>
                    <a:pt x="17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29;p52">
              <a:extLst>
                <a:ext uri="{FF2B5EF4-FFF2-40B4-BE49-F238E27FC236}">
                  <a16:creationId xmlns:a16="http://schemas.microsoft.com/office/drawing/2014/main" id="{76F361FB-25DC-4562-8AC7-01A402FD9CDC}"/>
                </a:ext>
              </a:extLst>
            </p:cNvPr>
            <p:cNvSpPr/>
            <p:nvPr/>
          </p:nvSpPr>
          <p:spPr>
            <a:xfrm>
              <a:off x="7642858" y="3306440"/>
              <a:ext cx="111768" cy="167311"/>
            </a:xfrm>
            <a:custGeom>
              <a:avLst/>
              <a:gdLst/>
              <a:ahLst/>
              <a:cxnLst/>
              <a:rect l="l" t="t" r="r" b="b"/>
              <a:pathLst>
                <a:path w="2459" h="3681" extrusionOk="0">
                  <a:moveTo>
                    <a:pt x="922" y="0"/>
                  </a:moveTo>
                  <a:cubicBezTo>
                    <a:pt x="922" y="0"/>
                    <a:pt x="1" y="3473"/>
                    <a:pt x="2252" y="3670"/>
                  </a:cubicBezTo>
                  <a:lnTo>
                    <a:pt x="2252" y="3670"/>
                  </a:lnTo>
                  <a:cubicBezTo>
                    <a:pt x="1737" y="3602"/>
                    <a:pt x="483" y="3123"/>
                    <a:pt x="1125" y="0"/>
                  </a:cubicBezTo>
                  <a:close/>
                  <a:moveTo>
                    <a:pt x="2252" y="3670"/>
                  </a:moveTo>
                  <a:lnTo>
                    <a:pt x="2252" y="3670"/>
                  </a:lnTo>
                  <a:cubicBezTo>
                    <a:pt x="2316" y="3679"/>
                    <a:pt x="2369" y="3681"/>
                    <a:pt x="2405" y="3681"/>
                  </a:cubicBezTo>
                  <a:cubicBezTo>
                    <a:pt x="2439" y="3681"/>
                    <a:pt x="2458" y="3679"/>
                    <a:pt x="2458" y="3679"/>
                  </a:cubicBezTo>
                  <a:cubicBezTo>
                    <a:pt x="2387" y="3679"/>
                    <a:pt x="2318" y="3676"/>
                    <a:pt x="2252" y="3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430;p52">
              <a:extLst>
                <a:ext uri="{FF2B5EF4-FFF2-40B4-BE49-F238E27FC236}">
                  <a16:creationId xmlns:a16="http://schemas.microsoft.com/office/drawing/2014/main" id="{8B170EA1-2C4F-4D47-BA9A-999E703D6AD2}"/>
                </a:ext>
              </a:extLst>
            </p:cNvPr>
            <p:cNvSpPr/>
            <p:nvPr/>
          </p:nvSpPr>
          <p:spPr>
            <a:xfrm>
              <a:off x="8032212" y="3373529"/>
              <a:ext cx="93632" cy="74951"/>
            </a:xfrm>
            <a:custGeom>
              <a:avLst/>
              <a:gdLst/>
              <a:ahLst/>
              <a:cxnLst/>
              <a:rect l="l" t="t" r="r" b="b"/>
              <a:pathLst>
                <a:path w="2060" h="1649" extrusionOk="0">
                  <a:moveTo>
                    <a:pt x="0" y="1"/>
                  </a:moveTo>
                  <a:cubicBezTo>
                    <a:pt x="0" y="1"/>
                    <a:pt x="98" y="1649"/>
                    <a:pt x="915" y="1649"/>
                  </a:cubicBezTo>
                  <a:cubicBezTo>
                    <a:pt x="1200" y="1649"/>
                    <a:pt x="1573" y="1448"/>
                    <a:pt x="2060" y="90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431;p52">
              <a:extLst>
                <a:ext uri="{FF2B5EF4-FFF2-40B4-BE49-F238E27FC236}">
                  <a16:creationId xmlns:a16="http://schemas.microsoft.com/office/drawing/2014/main" id="{5443CCC8-3208-4621-9137-05E4F82F4767}"/>
                </a:ext>
              </a:extLst>
            </p:cNvPr>
            <p:cNvSpPr/>
            <p:nvPr/>
          </p:nvSpPr>
          <p:spPr>
            <a:xfrm>
              <a:off x="7315684" y="3373529"/>
              <a:ext cx="64679" cy="50498"/>
            </a:xfrm>
            <a:custGeom>
              <a:avLst/>
              <a:gdLst/>
              <a:ahLst/>
              <a:cxnLst/>
              <a:rect l="l" t="t" r="r" b="b"/>
              <a:pathLst>
                <a:path w="1423" h="1111" extrusionOk="0">
                  <a:moveTo>
                    <a:pt x="1203" y="1"/>
                  </a:moveTo>
                  <a:lnTo>
                    <a:pt x="0" y="822"/>
                  </a:lnTo>
                  <a:cubicBezTo>
                    <a:pt x="0" y="822"/>
                    <a:pt x="464" y="1110"/>
                    <a:pt x="834" y="1110"/>
                  </a:cubicBezTo>
                  <a:cubicBezTo>
                    <a:pt x="1165" y="1110"/>
                    <a:pt x="1422" y="879"/>
                    <a:pt x="1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432;p52">
              <a:extLst>
                <a:ext uri="{FF2B5EF4-FFF2-40B4-BE49-F238E27FC236}">
                  <a16:creationId xmlns:a16="http://schemas.microsoft.com/office/drawing/2014/main" id="{E9D32EB1-A17C-425E-A785-69D87F4142EA}"/>
                </a:ext>
              </a:extLst>
            </p:cNvPr>
            <p:cNvSpPr/>
            <p:nvPr/>
          </p:nvSpPr>
          <p:spPr>
            <a:xfrm>
              <a:off x="8112301" y="3508844"/>
              <a:ext cx="109904" cy="1285306"/>
            </a:xfrm>
            <a:custGeom>
              <a:avLst/>
              <a:gdLst/>
              <a:ahLst/>
              <a:cxnLst/>
              <a:rect l="l" t="t" r="r" b="b"/>
              <a:pathLst>
                <a:path w="2418" h="28278" fill="none" extrusionOk="0">
                  <a:moveTo>
                    <a:pt x="810" y="0"/>
                  </a:moveTo>
                  <a:cubicBezTo>
                    <a:pt x="810" y="0"/>
                    <a:pt x="2417" y="7846"/>
                    <a:pt x="0" y="28277"/>
                  </a:cubicBezTo>
                </a:path>
              </a:pathLst>
            </a:custGeom>
            <a:solidFill>
              <a:schemeClr val="dk1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433;p52">
              <a:extLst>
                <a:ext uri="{FF2B5EF4-FFF2-40B4-BE49-F238E27FC236}">
                  <a16:creationId xmlns:a16="http://schemas.microsoft.com/office/drawing/2014/main" id="{072D83BD-7F9B-4162-82F1-42E6FA892EB2}"/>
                </a:ext>
              </a:extLst>
            </p:cNvPr>
            <p:cNvSpPr/>
            <p:nvPr/>
          </p:nvSpPr>
          <p:spPr>
            <a:xfrm>
              <a:off x="7552178" y="3551571"/>
              <a:ext cx="108268" cy="1242580"/>
            </a:xfrm>
            <a:custGeom>
              <a:avLst/>
              <a:gdLst/>
              <a:ahLst/>
              <a:cxnLst/>
              <a:rect l="l" t="t" r="r" b="b"/>
              <a:pathLst>
                <a:path w="2382" h="27338" fill="none" extrusionOk="0">
                  <a:moveTo>
                    <a:pt x="2381" y="1"/>
                  </a:moveTo>
                  <a:cubicBezTo>
                    <a:pt x="2381" y="1"/>
                    <a:pt x="703" y="1549"/>
                    <a:pt x="0" y="27337"/>
                  </a:cubicBezTo>
                </a:path>
              </a:pathLst>
            </a:custGeom>
            <a:solidFill>
              <a:schemeClr val="dk1"/>
            </a:solidFill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434;p52">
              <a:extLst>
                <a:ext uri="{FF2B5EF4-FFF2-40B4-BE49-F238E27FC236}">
                  <a16:creationId xmlns:a16="http://schemas.microsoft.com/office/drawing/2014/main" id="{B519FDE0-6647-450E-A938-4B3FB296BCC5}"/>
                </a:ext>
              </a:extLst>
            </p:cNvPr>
            <p:cNvSpPr/>
            <p:nvPr/>
          </p:nvSpPr>
          <p:spPr>
            <a:xfrm>
              <a:off x="6896240" y="2515776"/>
              <a:ext cx="388073" cy="419118"/>
            </a:xfrm>
            <a:custGeom>
              <a:avLst/>
              <a:gdLst/>
              <a:ahLst/>
              <a:cxnLst/>
              <a:rect l="l" t="t" r="r" b="b"/>
              <a:pathLst>
                <a:path w="8538" h="9221" extrusionOk="0">
                  <a:moveTo>
                    <a:pt x="7764" y="0"/>
                  </a:moveTo>
                  <a:cubicBezTo>
                    <a:pt x="7764" y="0"/>
                    <a:pt x="6371" y="405"/>
                    <a:pt x="5668" y="953"/>
                  </a:cubicBezTo>
                  <a:cubicBezTo>
                    <a:pt x="4966" y="1500"/>
                    <a:pt x="1" y="6668"/>
                    <a:pt x="310" y="7870"/>
                  </a:cubicBezTo>
                  <a:cubicBezTo>
                    <a:pt x="560" y="8839"/>
                    <a:pt x="2021" y="9220"/>
                    <a:pt x="3147" y="9220"/>
                  </a:cubicBezTo>
                  <a:cubicBezTo>
                    <a:pt x="3419" y="9220"/>
                    <a:pt x="3671" y="9198"/>
                    <a:pt x="3882" y="9156"/>
                  </a:cubicBezTo>
                  <a:cubicBezTo>
                    <a:pt x="4966" y="8930"/>
                    <a:pt x="8538" y="5167"/>
                    <a:pt x="8538" y="5167"/>
                  </a:cubicBezTo>
                  <a:lnTo>
                    <a:pt x="7764" y="0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1435;p52">
              <a:extLst>
                <a:ext uri="{FF2B5EF4-FFF2-40B4-BE49-F238E27FC236}">
                  <a16:creationId xmlns:a16="http://schemas.microsoft.com/office/drawing/2014/main" id="{6B4A87D9-9C06-4D69-B637-44942379E11A}"/>
                </a:ext>
              </a:extLst>
            </p:cNvPr>
            <p:cNvSpPr/>
            <p:nvPr/>
          </p:nvSpPr>
          <p:spPr>
            <a:xfrm>
              <a:off x="7019101" y="2515776"/>
              <a:ext cx="265215" cy="278169"/>
            </a:xfrm>
            <a:custGeom>
              <a:avLst/>
              <a:gdLst/>
              <a:ahLst/>
              <a:cxnLst/>
              <a:rect l="l" t="t" r="r" b="b"/>
              <a:pathLst>
                <a:path w="5835" h="6120" extrusionOk="0">
                  <a:moveTo>
                    <a:pt x="5061" y="0"/>
                  </a:moveTo>
                  <a:cubicBezTo>
                    <a:pt x="5061" y="0"/>
                    <a:pt x="3668" y="405"/>
                    <a:pt x="2965" y="953"/>
                  </a:cubicBezTo>
                  <a:cubicBezTo>
                    <a:pt x="2620" y="1215"/>
                    <a:pt x="1275" y="2572"/>
                    <a:pt x="1" y="4048"/>
                  </a:cubicBezTo>
                  <a:cubicBezTo>
                    <a:pt x="774" y="4191"/>
                    <a:pt x="2549" y="4667"/>
                    <a:pt x="4882" y="6120"/>
                  </a:cubicBezTo>
                  <a:cubicBezTo>
                    <a:pt x="5454" y="5548"/>
                    <a:pt x="5835" y="5132"/>
                    <a:pt x="5835" y="5132"/>
                  </a:cubicBezTo>
                  <a:lnTo>
                    <a:pt x="50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436;p52">
              <a:extLst>
                <a:ext uri="{FF2B5EF4-FFF2-40B4-BE49-F238E27FC236}">
                  <a16:creationId xmlns:a16="http://schemas.microsoft.com/office/drawing/2014/main" id="{78214930-6E4D-4417-BE93-7BFBE0119DFC}"/>
                </a:ext>
              </a:extLst>
            </p:cNvPr>
            <p:cNvSpPr/>
            <p:nvPr/>
          </p:nvSpPr>
          <p:spPr>
            <a:xfrm>
              <a:off x="8129619" y="2515776"/>
              <a:ext cx="266261" cy="535021"/>
            </a:xfrm>
            <a:custGeom>
              <a:avLst/>
              <a:gdLst/>
              <a:ahLst/>
              <a:cxnLst/>
              <a:rect l="l" t="t" r="r" b="b"/>
              <a:pathLst>
                <a:path w="5858" h="11771" extrusionOk="0">
                  <a:moveTo>
                    <a:pt x="905" y="0"/>
                  </a:moveTo>
                  <a:lnTo>
                    <a:pt x="0" y="6620"/>
                  </a:lnTo>
                  <a:cubicBezTo>
                    <a:pt x="0" y="6620"/>
                    <a:pt x="310" y="9823"/>
                    <a:pt x="1238" y="10763"/>
                  </a:cubicBezTo>
                  <a:cubicBezTo>
                    <a:pt x="1774" y="11292"/>
                    <a:pt x="3131" y="11771"/>
                    <a:pt x="4219" y="11771"/>
                  </a:cubicBezTo>
                  <a:cubicBezTo>
                    <a:pt x="5042" y="11771"/>
                    <a:pt x="5710" y="11497"/>
                    <a:pt x="5751" y="10763"/>
                  </a:cubicBezTo>
                  <a:cubicBezTo>
                    <a:pt x="5858" y="9049"/>
                    <a:pt x="4358" y="2679"/>
                    <a:pt x="3310" y="1691"/>
                  </a:cubicBezTo>
                  <a:cubicBezTo>
                    <a:pt x="2286" y="715"/>
                    <a:pt x="905" y="0"/>
                    <a:pt x="905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437;p52">
              <a:extLst>
                <a:ext uri="{FF2B5EF4-FFF2-40B4-BE49-F238E27FC236}">
                  <a16:creationId xmlns:a16="http://schemas.microsoft.com/office/drawing/2014/main" id="{41C5204E-3E66-4D69-B59E-164D3853E7E5}"/>
                </a:ext>
              </a:extLst>
            </p:cNvPr>
            <p:cNvSpPr/>
            <p:nvPr/>
          </p:nvSpPr>
          <p:spPr>
            <a:xfrm>
              <a:off x="8130164" y="2515776"/>
              <a:ext cx="217581" cy="330122"/>
            </a:xfrm>
            <a:custGeom>
              <a:avLst/>
              <a:gdLst/>
              <a:ahLst/>
              <a:cxnLst/>
              <a:rect l="l" t="t" r="r" b="b"/>
              <a:pathLst>
                <a:path w="4787" h="7263" extrusionOk="0">
                  <a:moveTo>
                    <a:pt x="893" y="0"/>
                  </a:moveTo>
                  <a:lnTo>
                    <a:pt x="0" y="6620"/>
                  </a:lnTo>
                  <a:cubicBezTo>
                    <a:pt x="0" y="6620"/>
                    <a:pt x="24" y="6870"/>
                    <a:pt x="72" y="7263"/>
                  </a:cubicBezTo>
                  <a:cubicBezTo>
                    <a:pt x="524" y="7120"/>
                    <a:pt x="2703" y="6441"/>
                    <a:pt x="4786" y="5382"/>
                  </a:cubicBezTo>
                  <a:cubicBezTo>
                    <a:pt x="4322" y="3679"/>
                    <a:pt x="3762" y="2143"/>
                    <a:pt x="3298" y="1691"/>
                  </a:cubicBezTo>
                  <a:cubicBezTo>
                    <a:pt x="2262" y="715"/>
                    <a:pt x="893" y="0"/>
                    <a:pt x="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438;p52">
              <a:extLst>
                <a:ext uri="{FF2B5EF4-FFF2-40B4-BE49-F238E27FC236}">
                  <a16:creationId xmlns:a16="http://schemas.microsoft.com/office/drawing/2014/main" id="{427F6D5C-6826-47DC-ADA9-8C3A3E497ADE}"/>
                </a:ext>
              </a:extLst>
            </p:cNvPr>
            <p:cNvSpPr/>
            <p:nvPr/>
          </p:nvSpPr>
          <p:spPr>
            <a:xfrm>
              <a:off x="7249095" y="2456231"/>
              <a:ext cx="921640" cy="879960"/>
            </a:xfrm>
            <a:custGeom>
              <a:avLst/>
              <a:gdLst/>
              <a:ahLst/>
              <a:cxnLst/>
              <a:rect l="l" t="t" r="r" b="b"/>
              <a:pathLst>
                <a:path w="20277" h="19360" extrusionOk="0">
                  <a:moveTo>
                    <a:pt x="10157" y="0"/>
                  </a:moveTo>
                  <a:lnTo>
                    <a:pt x="10157" y="12"/>
                  </a:lnTo>
                  <a:cubicBezTo>
                    <a:pt x="9216" y="108"/>
                    <a:pt x="3454" y="501"/>
                    <a:pt x="1" y="1310"/>
                  </a:cubicBezTo>
                  <a:cubicBezTo>
                    <a:pt x="1" y="1310"/>
                    <a:pt x="263" y="7454"/>
                    <a:pt x="1048" y="10145"/>
                  </a:cubicBezTo>
                  <a:cubicBezTo>
                    <a:pt x="1048" y="10145"/>
                    <a:pt x="632" y="16205"/>
                    <a:pt x="739" y="18693"/>
                  </a:cubicBezTo>
                  <a:cubicBezTo>
                    <a:pt x="739" y="18693"/>
                    <a:pt x="2299" y="19360"/>
                    <a:pt x="10169" y="19360"/>
                  </a:cubicBezTo>
                  <a:lnTo>
                    <a:pt x="10288" y="19360"/>
                  </a:lnTo>
                  <a:cubicBezTo>
                    <a:pt x="18146" y="19360"/>
                    <a:pt x="19717" y="18693"/>
                    <a:pt x="19717" y="18693"/>
                  </a:cubicBezTo>
                  <a:cubicBezTo>
                    <a:pt x="19825" y="16205"/>
                    <a:pt x="19408" y="10145"/>
                    <a:pt x="19408" y="10145"/>
                  </a:cubicBezTo>
                  <a:cubicBezTo>
                    <a:pt x="20170" y="7466"/>
                    <a:pt x="20277" y="1310"/>
                    <a:pt x="20277" y="1310"/>
                  </a:cubicBezTo>
                  <a:cubicBezTo>
                    <a:pt x="16812" y="501"/>
                    <a:pt x="11216" y="120"/>
                    <a:pt x="10276" y="12"/>
                  </a:cubicBezTo>
                  <a:lnTo>
                    <a:pt x="10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439;p52">
              <a:extLst>
                <a:ext uri="{FF2B5EF4-FFF2-40B4-BE49-F238E27FC236}">
                  <a16:creationId xmlns:a16="http://schemas.microsoft.com/office/drawing/2014/main" id="{FA39E297-2B63-48DD-92B2-94E1DE3603F0}"/>
                </a:ext>
              </a:extLst>
            </p:cNvPr>
            <p:cNvSpPr/>
            <p:nvPr/>
          </p:nvSpPr>
          <p:spPr>
            <a:xfrm>
              <a:off x="7529452" y="2441777"/>
              <a:ext cx="363711" cy="176310"/>
            </a:xfrm>
            <a:custGeom>
              <a:avLst/>
              <a:gdLst/>
              <a:ahLst/>
              <a:cxnLst/>
              <a:rect l="l" t="t" r="r" b="b"/>
              <a:pathLst>
                <a:path w="8002" h="3879" extrusionOk="0">
                  <a:moveTo>
                    <a:pt x="4109" y="1"/>
                  </a:moveTo>
                  <a:cubicBezTo>
                    <a:pt x="2199" y="1"/>
                    <a:pt x="710" y="238"/>
                    <a:pt x="0" y="378"/>
                  </a:cubicBezTo>
                  <a:cubicBezTo>
                    <a:pt x="345" y="2366"/>
                    <a:pt x="1989" y="3878"/>
                    <a:pt x="4001" y="3878"/>
                  </a:cubicBezTo>
                  <a:cubicBezTo>
                    <a:pt x="6013" y="3878"/>
                    <a:pt x="7680" y="2354"/>
                    <a:pt x="8001" y="342"/>
                  </a:cubicBezTo>
                  <a:cubicBezTo>
                    <a:pt x="6601" y="89"/>
                    <a:pt x="5276" y="1"/>
                    <a:pt x="4109" y="1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440;p52">
              <a:extLst>
                <a:ext uri="{FF2B5EF4-FFF2-40B4-BE49-F238E27FC236}">
                  <a16:creationId xmlns:a16="http://schemas.microsoft.com/office/drawing/2014/main" id="{0C203663-E6AA-494F-AEE5-2E76512A5ACF}"/>
                </a:ext>
              </a:extLst>
            </p:cNvPr>
            <p:cNvSpPr/>
            <p:nvPr/>
          </p:nvSpPr>
          <p:spPr>
            <a:xfrm>
              <a:off x="7529452" y="2441732"/>
              <a:ext cx="363711" cy="168220"/>
            </a:xfrm>
            <a:custGeom>
              <a:avLst/>
              <a:gdLst/>
              <a:ahLst/>
              <a:cxnLst/>
              <a:rect l="l" t="t" r="r" b="b"/>
              <a:pathLst>
                <a:path w="8002" h="3701" extrusionOk="0">
                  <a:moveTo>
                    <a:pt x="4093" y="0"/>
                  </a:moveTo>
                  <a:cubicBezTo>
                    <a:pt x="2190" y="0"/>
                    <a:pt x="708" y="227"/>
                    <a:pt x="0" y="367"/>
                  </a:cubicBezTo>
                  <a:cubicBezTo>
                    <a:pt x="345" y="2272"/>
                    <a:pt x="1989" y="3701"/>
                    <a:pt x="4001" y="3701"/>
                  </a:cubicBezTo>
                  <a:cubicBezTo>
                    <a:pt x="6013" y="3701"/>
                    <a:pt x="7680" y="2236"/>
                    <a:pt x="8001" y="331"/>
                  </a:cubicBezTo>
                  <a:cubicBezTo>
                    <a:pt x="6595" y="86"/>
                    <a:pt x="5264" y="0"/>
                    <a:pt x="40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441;p52">
              <a:extLst>
                <a:ext uri="{FF2B5EF4-FFF2-40B4-BE49-F238E27FC236}">
                  <a16:creationId xmlns:a16="http://schemas.microsoft.com/office/drawing/2014/main" id="{1DE55AB8-CE5A-40FF-B01B-60D0988A3372}"/>
                </a:ext>
              </a:extLst>
            </p:cNvPr>
            <p:cNvSpPr/>
            <p:nvPr/>
          </p:nvSpPr>
          <p:spPr>
            <a:xfrm>
              <a:off x="7556496" y="2257054"/>
              <a:ext cx="308486" cy="321531"/>
            </a:xfrm>
            <a:custGeom>
              <a:avLst/>
              <a:gdLst/>
              <a:ahLst/>
              <a:cxnLst/>
              <a:rect l="l" t="t" r="r" b="b"/>
              <a:pathLst>
                <a:path w="6787" h="7074" extrusionOk="0">
                  <a:moveTo>
                    <a:pt x="3394" y="1"/>
                  </a:moveTo>
                  <a:cubicBezTo>
                    <a:pt x="1513" y="1"/>
                    <a:pt x="0" y="1525"/>
                    <a:pt x="0" y="3394"/>
                  </a:cubicBezTo>
                  <a:lnTo>
                    <a:pt x="0" y="3680"/>
                  </a:lnTo>
                  <a:cubicBezTo>
                    <a:pt x="0" y="5561"/>
                    <a:pt x="1513" y="7073"/>
                    <a:pt x="3394" y="7073"/>
                  </a:cubicBezTo>
                  <a:cubicBezTo>
                    <a:pt x="5263" y="7073"/>
                    <a:pt x="6787" y="5561"/>
                    <a:pt x="6787" y="3680"/>
                  </a:cubicBezTo>
                  <a:lnTo>
                    <a:pt x="6787" y="3394"/>
                  </a:lnTo>
                  <a:cubicBezTo>
                    <a:pt x="6787" y="1525"/>
                    <a:pt x="5263" y="1"/>
                    <a:pt x="3394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442;p52">
              <a:extLst>
                <a:ext uri="{FF2B5EF4-FFF2-40B4-BE49-F238E27FC236}">
                  <a16:creationId xmlns:a16="http://schemas.microsoft.com/office/drawing/2014/main" id="{F1AE5DA0-F17E-4D5B-896C-2845F0FA1DA8}"/>
                </a:ext>
              </a:extLst>
            </p:cNvPr>
            <p:cNvSpPr/>
            <p:nvPr/>
          </p:nvSpPr>
          <p:spPr>
            <a:xfrm>
              <a:off x="7918533" y="2120148"/>
              <a:ext cx="151039" cy="151584"/>
            </a:xfrm>
            <a:custGeom>
              <a:avLst/>
              <a:gdLst/>
              <a:ahLst/>
              <a:cxnLst/>
              <a:rect l="l" t="t" r="r" b="b"/>
              <a:pathLst>
                <a:path w="3323" h="3335" extrusionOk="0">
                  <a:moveTo>
                    <a:pt x="1668" y="1"/>
                  </a:moveTo>
                  <a:cubicBezTo>
                    <a:pt x="739" y="1"/>
                    <a:pt x="1" y="739"/>
                    <a:pt x="1" y="1668"/>
                  </a:cubicBezTo>
                  <a:cubicBezTo>
                    <a:pt x="1" y="2584"/>
                    <a:pt x="739" y="3334"/>
                    <a:pt x="1668" y="3334"/>
                  </a:cubicBezTo>
                  <a:cubicBezTo>
                    <a:pt x="2584" y="3334"/>
                    <a:pt x="3323" y="2584"/>
                    <a:pt x="3323" y="1668"/>
                  </a:cubicBezTo>
                  <a:cubicBezTo>
                    <a:pt x="3323" y="739"/>
                    <a:pt x="2584" y="1"/>
                    <a:pt x="1668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443;p52">
              <a:extLst>
                <a:ext uri="{FF2B5EF4-FFF2-40B4-BE49-F238E27FC236}">
                  <a16:creationId xmlns:a16="http://schemas.microsoft.com/office/drawing/2014/main" id="{8C810AB2-4DE3-450C-A472-9ACC9392CDB5}"/>
                </a:ext>
              </a:extLst>
            </p:cNvPr>
            <p:cNvSpPr/>
            <p:nvPr/>
          </p:nvSpPr>
          <p:spPr>
            <a:xfrm>
              <a:off x="7945623" y="2186783"/>
              <a:ext cx="63770" cy="46134"/>
            </a:xfrm>
            <a:custGeom>
              <a:avLst/>
              <a:gdLst/>
              <a:ahLst/>
              <a:cxnLst/>
              <a:rect l="l" t="t" r="r" b="b"/>
              <a:pathLst>
                <a:path w="1403" h="1015" extrusionOk="0">
                  <a:moveTo>
                    <a:pt x="1058" y="1"/>
                  </a:moveTo>
                  <a:cubicBezTo>
                    <a:pt x="403" y="1"/>
                    <a:pt x="0" y="690"/>
                    <a:pt x="0" y="690"/>
                  </a:cubicBezTo>
                  <a:cubicBezTo>
                    <a:pt x="348" y="924"/>
                    <a:pt x="602" y="1014"/>
                    <a:pt x="787" y="1014"/>
                  </a:cubicBezTo>
                  <a:cubicBezTo>
                    <a:pt x="1403" y="1014"/>
                    <a:pt x="1262" y="23"/>
                    <a:pt x="1262" y="23"/>
                  </a:cubicBezTo>
                  <a:cubicBezTo>
                    <a:pt x="1192" y="8"/>
                    <a:pt x="1124" y="1"/>
                    <a:pt x="1058" y="1"/>
                  </a:cubicBezTo>
                  <a:close/>
                </a:path>
              </a:pathLst>
            </a:custGeom>
            <a:solidFill>
              <a:srgbClr val="F2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1444;p52">
              <a:extLst>
                <a:ext uri="{FF2B5EF4-FFF2-40B4-BE49-F238E27FC236}">
                  <a16:creationId xmlns:a16="http://schemas.microsoft.com/office/drawing/2014/main" id="{0765085F-6D2D-4105-83DD-1938A02C94D8}"/>
                </a:ext>
              </a:extLst>
            </p:cNvPr>
            <p:cNvSpPr/>
            <p:nvPr/>
          </p:nvSpPr>
          <p:spPr>
            <a:xfrm>
              <a:off x="7945623" y="2182283"/>
              <a:ext cx="78496" cy="35862"/>
            </a:xfrm>
            <a:custGeom>
              <a:avLst/>
              <a:gdLst/>
              <a:ahLst/>
              <a:cxnLst/>
              <a:rect l="l" t="t" r="r" b="b"/>
              <a:pathLst>
                <a:path w="1727" h="789" extrusionOk="0">
                  <a:moveTo>
                    <a:pt x="1014" y="0"/>
                  </a:moveTo>
                  <a:cubicBezTo>
                    <a:pt x="367" y="0"/>
                    <a:pt x="0" y="789"/>
                    <a:pt x="0" y="789"/>
                  </a:cubicBezTo>
                  <a:cubicBezTo>
                    <a:pt x="432" y="298"/>
                    <a:pt x="861" y="174"/>
                    <a:pt x="1183" y="174"/>
                  </a:cubicBezTo>
                  <a:cubicBezTo>
                    <a:pt x="1510" y="174"/>
                    <a:pt x="1726" y="301"/>
                    <a:pt x="1726" y="301"/>
                  </a:cubicBezTo>
                  <a:cubicBezTo>
                    <a:pt x="1462" y="82"/>
                    <a:pt x="1223" y="0"/>
                    <a:pt x="1014" y="0"/>
                  </a:cubicBezTo>
                  <a:close/>
                </a:path>
              </a:pathLst>
            </a:custGeom>
            <a:solidFill>
              <a:srgbClr val="D87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1445;p52">
              <a:extLst>
                <a:ext uri="{FF2B5EF4-FFF2-40B4-BE49-F238E27FC236}">
                  <a16:creationId xmlns:a16="http://schemas.microsoft.com/office/drawing/2014/main" id="{6E54218D-E78D-4904-8E74-371B976C3B32}"/>
                </a:ext>
              </a:extLst>
            </p:cNvPr>
            <p:cNvSpPr/>
            <p:nvPr/>
          </p:nvSpPr>
          <p:spPr>
            <a:xfrm>
              <a:off x="7353547" y="2121784"/>
              <a:ext cx="151584" cy="151584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68" y="0"/>
                  </a:moveTo>
                  <a:cubicBezTo>
                    <a:pt x="739" y="0"/>
                    <a:pt x="1" y="751"/>
                    <a:pt x="1" y="1667"/>
                  </a:cubicBezTo>
                  <a:cubicBezTo>
                    <a:pt x="1" y="2596"/>
                    <a:pt x="739" y="3334"/>
                    <a:pt x="1668" y="3334"/>
                  </a:cubicBezTo>
                  <a:cubicBezTo>
                    <a:pt x="2584" y="3334"/>
                    <a:pt x="3334" y="2596"/>
                    <a:pt x="3334" y="1667"/>
                  </a:cubicBezTo>
                  <a:cubicBezTo>
                    <a:pt x="3334" y="751"/>
                    <a:pt x="2584" y="0"/>
                    <a:pt x="1668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1446;p52">
              <a:extLst>
                <a:ext uri="{FF2B5EF4-FFF2-40B4-BE49-F238E27FC236}">
                  <a16:creationId xmlns:a16="http://schemas.microsoft.com/office/drawing/2014/main" id="{7BE31FE1-8D02-4E37-B7DB-FD7426B2E79C}"/>
                </a:ext>
              </a:extLst>
            </p:cNvPr>
            <p:cNvSpPr/>
            <p:nvPr/>
          </p:nvSpPr>
          <p:spPr>
            <a:xfrm>
              <a:off x="7413727" y="2188556"/>
              <a:ext cx="64315" cy="46452"/>
            </a:xfrm>
            <a:custGeom>
              <a:avLst/>
              <a:gdLst/>
              <a:ahLst/>
              <a:cxnLst/>
              <a:rect l="l" t="t" r="r" b="b"/>
              <a:pathLst>
                <a:path w="1415" h="1022" extrusionOk="0">
                  <a:moveTo>
                    <a:pt x="335" y="1"/>
                  </a:moveTo>
                  <a:cubicBezTo>
                    <a:pt x="272" y="1"/>
                    <a:pt x="208" y="7"/>
                    <a:pt x="141" y="20"/>
                  </a:cubicBezTo>
                  <a:cubicBezTo>
                    <a:pt x="141" y="20"/>
                    <a:pt x="0" y="1021"/>
                    <a:pt x="624" y="1021"/>
                  </a:cubicBezTo>
                  <a:cubicBezTo>
                    <a:pt x="811" y="1021"/>
                    <a:pt x="1067" y="931"/>
                    <a:pt x="1415" y="698"/>
                  </a:cubicBezTo>
                  <a:cubicBezTo>
                    <a:pt x="1415" y="698"/>
                    <a:pt x="1006" y="1"/>
                    <a:pt x="335" y="1"/>
                  </a:cubicBezTo>
                  <a:close/>
                </a:path>
              </a:pathLst>
            </a:custGeom>
            <a:solidFill>
              <a:srgbClr val="F2E6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447;p52">
              <a:extLst>
                <a:ext uri="{FF2B5EF4-FFF2-40B4-BE49-F238E27FC236}">
                  <a16:creationId xmlns:a16="http://schemas.microsoft.com/office/drawing/2014/main" id="{8D6C6B79-8E46-4127-9DF6-BB75D3C11193}"/>
                </a:ext>
              </a:extLst>
            </p:cNvPr>
            <p:cNvSpPr/>
            <p:nvPr/>
          </p:nvSpPr>
          <p:spPr>
            <a:xfrm>
              <a:off x="7399546" y="2183965"/>
              <a:ext cx="78496" cy="36362"/>
            </a:xfrm>
            <a:custGeom>
              <a:avLst/>
              <a:gdLst/>
              <a:ahLst/>
              <a:cxnLst/>
              <a:rect l="l" t="t" r="r" b="b"/>
              <a:pathLst>
                <a:path w="1727" h="800" extrusionOk="0">
                  <a:moveTo>
                    <a:pt x="704" y="1"/>
                  </a:moveTo>
                  <a:cubicBezTo>
                    <a:pt x="496" y="1"/>
                    <a:pt x="261" y="83"/>
                    <a:pt x="1" y="299"/>
                  </a:cubicBezTo>
                  <a:cubicBezTo>
                    <a:pt x="1" y="299"/>
                    <a:pt x="209" y="179"/>
                    <a:pt x="528" y="179"/>
                  </a:cubicBezTo>
                  <a:cubicBezTo>
                    <a:pt x="850" y="179"/>
                    <a:pt x="1284" y="302"/>
                    <a:pt x="1727" y="799"/>
                  </a:cubicBezTo>
                  <a:cubicBezTo>
                    <a:pt x="1727" y="799"/>
                    <a:pt x="1352" y="1"/>
                    <a:pt x="704" y="1"/>
                  </a:cubicBezTo>
                  <a:close/>
                </a:path>
              </a:pathLst>
            </a:custGeom>
            <a:solidFill>
              <a:srgbClr val="D87F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1448;p52">
              <a:extLst>
                <a:ext uri="{FF2B5EF4-FFF2-40B4-BE49-F238E27FC236}">
                  <a16:creationId xmlns:a16="http://schemas.microsoft.com/office/drawing/2014/main" id="{2B5B4CE3-FE6C-4D35-B781-901E90A7A559}"/>
                </a:ext>
              </a:extLst>
            </p:cNvPr>
            <p:cNvSpPr/>
            <p:nvPr/>
          </p:nvSpPr>
          <p:spPr>
            <a:xfrm>
              <a:off x="7556496" y="2256554"/>
              <a:ext cx="308486" cy="218127"/>
            </a:xfrm>
            <a:custGeom>
              <a:avLst/>
              <a:gdLst/>
              <a:ahLst/>
              <a:cxnLst/>
              <a:rect l="l" t="t" r="r" b="b"/>
              <a:pathLst>
                <a:path w="6787" h="4799" extrusionOk="0">
                  <a:moveTo>
                    <a:pt x="3394" y="0"/>
                  </a:moveTo>
                  <a:cubicBezTo>
                    <a:pt x="1513" y="0"/>
                    <a:pt x="0" y="1524"/>
                    <a:pt x="0" y="3393"/>
                  </a:cubicBezTo>
                  <a:lnTo>
                    <a:pt x="0" y="3679"/>
                  </a:lnTo>
                  <a:cubicBezTo>
                    <a:pt x="0" y="3905"/>
                    <a:pt x="12" y="4108"/>
                    <a:pt x="60" y="4322"/>
                  </a:cubicBezTo>
                  <a:cubicBezTo>
                    <a:pt x="870" y="4632"/>
                    <a:pt x="1798" y="4798"/>
                    <a:pt x="2798" y="4798"/>
                  </a:cubicBezTo>
                  <a:cubicBezTo>
                    <a:pt x="2821" y="4798"/>
                    <a:pt x="2844" y="4799"/>
                    <a:pt x="2867" y="4799"/>
                  </a:cubicBezTo>
                  <a:cubicBezTo>
                    <a:pt x="4387" y="4799"/>
                    <a:pt x="5755" y="4406"/>
                    <a:pt x="6787" y="3643"/>
                  </a:cubicBezTo>
                  <a:lnTo>
                    <a:pt x="6787" y="3393"/>
                  </a:lnTo>
                  <a:cubicBezTo>
                    <a:pt x="6787" y="1524"/>
                    <a:pt x="5263" y="0"/>
                    <a:pt x="3394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449;p52">
              <a:extLst>
                <a:ext uri="{FF2B5EF4-FFF2-40B4-BE49-F238E27FC236}">
                  <a16:creationId xmlns:a16="http://schemas.microsoft.com/office/drawing/2014/main" id="{F7C23C38-E9F8-4773-8554-D10D07C70E1B}"/>
                </a:ext>
              </a:extLst>
            </p:cNvPr>
            <p:cNvSpPr/>
            <p:nvPr/>
          </p:nvSpPr>
          <p:spPr>
            <a:xfrm>
              <a:off x="7449363" y="1858245"/>
              <a:ext cx="527658" cy="585565"/>
            </a:xfrm>
            <a:custGeom>
              <a:avLst/>
              <a:gdLst/>
              <a:ahLst/>
              <a:cxnLst/>
              <a:rect l="l" t="t" r="r" b="b"/>
              <a:pathLst>
                <a:path w="11609" h="12883" extrusionOk="0">
                  <a:moveTo>
                    <a:pt x="5810" y="0"/>
                  </a:moveTo>
                  <a:cubicBezTo>
                    <a:pt x="2608" y="0"/>
                    <a:pt x="0" y="2608"/>
                    <a:pt x="0" y="5798"/>
                  </a:cubicBezTo>
                  <a:lnTo>
                    <a:pt x="0" y="7989"/>
                  </a:lnTo>
                  <a:cubicBezTo>
                    <a:pt x="0" y="11204"/>
                    <a:pt x="2608" y="12883"/>
                    <a:pt x="5810" y="12883"/>
                  </a:cubicBezTo>
                  <a:cubicBezTo>
                    <a:pt x="9013" y="12883"/>
                    <a:pt x="11609" y="11192"/>
                    <a:pt x="11609" y="7989"/>
                  </a:cubicBezTo>
                  <a:lnTo>
                    <a:pt x="11609" y="5798"/>
                  </a:lnTo>
                  <a:cubicBezTo>
                    <a:pt x="11609" y="2608"/>
                    <a:pt x="9013" y="0"/>
                    <a:pt x="5810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1450;p52">
              <a:extLst>
                <a:ext uri="{FF2B5EF4-FFF2-40B4-BE49-F238E27FC236}">
                  <a16:creationId xmlns:a16="http://schemas.microsoft.com/office/drawing/2014/main" id="{D24ECC34-AF61-4CA6-8C23-B3B76BDA709E}"/>
                </a:ext>
              </a:extLst>
            </p:cNvPr>
            <p:cNvSpPr/>
            <p:nvPr/>
          </p:nvSpPr>
          <p:spPr>
            <a:xfrm>
              <a:off x="7608995" y="2156875"/>
              <a:ext cx="37907" cy="13636"/>
            </a:xfrm>
            <a:custGeom>
              <a:avLst/>
              <a:gdLst/>
              <a:ahLst/>
              <a:cxnLst/>
              <a:rect l="l" t="t" r="r" b="b"/>
              <a:pathLst>
                <a:path w="834" h="300" extrusionOk="0">
                  <a:moveTo>
                    <a:pt x="532" y="0"/>
                  </a:moveTo>
                  <a:cubicBezTo>
                    <a:pt x="388" y="0"/>
                    <a:pt x="203" y="66"/>
                    <a:pt x="0" y="300"/>
                  </a:cubicBezTo>
                  <a:cubicBezTo>
                    <a:pt x="0" y="300"/>
                    <a:pt x="244" y="56"/>
                    <a:pt x="573" y="56"/>
                  </a:cubicBezTo>
                  <a:cubicBezTo>
                    <a:pt x="656" y="56"/>
                    <a:pt x="743" y="71"/>
                    <a:pt x="834" y="109"/>
                  </a:cubicBezTo>
                  <a:cubicBezTo>
                    <a:pt x="834" y="109"/>
                    <a:pt x="717" y="0"/>
                    <a:pt x="532" y="0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1451;p52">
              <a:extLst>
                <a:ext uri="{FF2B5EF4-FFF2-40B4-BE49-F238E27FC236}">
                  <a16:creationId xmlns:a16="http://schemas.microsoft.com/office/drawing/2014/main" id="{7A4623EF-A0A1-464A-8AD2-BD59283DFDBF}"/>
                </a:ext>
              </a:extLst>
            </p:cNvPr>
            <p:cNvSpPr/>
            <p:nvPr/>
          </p:nvSpPr>
          <p:spPr>
            <a:xfrm>
              <a:off x="7574905" y="2101603"/>
              <a:ext cx="89860" cy="55452"/>
            </a:xfrm>
            <a:custGeom>
              <a:avLst/>
              <a:gdLst/>
              <a:ahLst/>
              <a:cxnLst/>
              <a:rect l="l" t="t" r="r" b="b"/>
              <a:pathLst>
                <a:path w="1977" h="1220" extrusionOk="0">
                  <a:moveTo>
                    <a:pt x="1060" y="1"/>
                  </a:moveTo>
                  <a:cubicBezTo>
                    <a:pt x="958" y="1"/>
                    <a:pt x="854" y="17"/>
                    <a:pt x="750" y="52"/>
                  </a:cubicBezTo>
                  <a:cubicBezTo>
                    <a:pt x="274" y="206"/>
                    <a:pt x="0" y="659"/>
                    <a:pt x="131" y="1064"/>
                  </a:cubicBezTo>
                  <a:cubicBezTo>
                    <a:pt x="166" y="1177"/>
                    <a:pt x="214" y="1220"/>
                    <a:pt x="277" y="1220"/>
                  </a:cubicBezTo>
                  <a:cubicBezTo>
                    <a:pt x="431" y="1220"/>
                    <a:pt x="674" y="959"/>
                    <a:pt x="1012" y="849"/>
                  </a:cubicBezTo>
                  <a:cubicBezTo>
                    <a:pt x="1465" y="706"/>
                    <a:pt x="1977" y="909"/>
                    <a:pt x="1846" y="504"/>
                  </a:cubicBezTo>
                  <a:cubicBezTo>
                    <a:pt x="1735" y="198"/>
                    <a:pt x="1415" y="1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1452;p52">
              <a:extLst>
                <a:ext uri="{FF2B5EF4-FFF2-40B4-BE49-F238E27FC236}">
                  <a16:creationId xmlns:a16="http://schemas.microsoft.com/office/drawing/2014/main" id="{09224DE8-AD59-49F3-B00B-7C0D198ADC78}"/>
                </a:ext>
              </a:extLst>
            </p:cNvPr>
            <p:cNvSpPr/>
            <p:nvPr/>
          </p:nvSpPr>
          <p:spPr>
            <a:xfrm>
              <a:off x="7591132" y="2148829"/>
              <a:ext cx="11409" cy="7091"/>
            </a:xfrm>
            <a:custGeom>
              <a:avLst/>
              <a:gdLst/>
              <a:ahLst/>
              <a:cxnLst/>
              <a:rect l="l" t="t" r="r" b="b"/>
              <a:pathLst>
                <a:path w="251" h="156" extrusionOk="0">
                  <a:moveTo>
                    <a:pt x="250" y="1"/>
                  </a:moveTo>
                  <a:cubicBezTo>
                    <a:pt x="155" y="48"/>
                    <a:pt x="72" y="108"/>
                    <a:pt x="0" y="156"/>
                  </a:cubicBezTo>
                  <a:cubicBezTo>
                    <a:pt x="72" y="120"/>
                    <a:pt x="143" y="60"/>
                    <a:pt x="250" y="1"/>
                  </a:cubicBezTo>
                  <a:close/>
                </a:path>
              </a:pathLst>
            </a:custGeom>
            <a:solidFill>
              <a:srgbClr val="FFC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1453;p52">
              <a:extLst>
                <a:ext uri="{FF2B5EF4-FFF2-40B4-BE49-F238E27FC236}">
                  <a16:creationId xmlns:a16="http://schemas.microsoft.com/office/drawing/2014/main" id="{2288046A-BC73-4226-88F5-C7551D8ACF0C}"/>
                </a:ext>
              </a:extLst>
            </p:cNvPr>
            <p:cNvSpPr/>
            <p:nvPr/>
          </p:nvSpPr>
          <p:spPr>
            <a:xfrm>
              <a:off x="7781082" y="2162693"/>
              <a:ext cx="36226" cy="15408"/>
            </a:xfrm>
            <a:custGeom>
              <a:avLst/>
              <a:gdLst/>
              <a:ahLst/>
              <a:cxnLst/>
              <a:rect l="l" t="t" r="r" b="b"/>
              <a:pathLst>
                <a:path w="797" h="339" extrusionOk="0">
                  <a:moveTo>
                    <a:pt x="282" y="1"/>
                  </a:moveTo>
                  <a:cubicBezTo>
                    <a:pt x="201" y="1"/>
                    <a:pt x="108" y="13"/>
                    <a:pt x="1" y="41"/>
                  </a:cubicBezTo>
                  <a:cubicBezTo>
                    <a:pt x="1" y="41"/>
                    <a:pt x="65" y="28"/>
                    <a:pt x="159" y="28"/>
                  </a:cubicBezTo>
                  <a:cubicBezTo>
                    <a:pt x="337" y="28"/>
                    <a:pt x="623" y="74"/>
                    <a:pt x="786" y="339"/>
                  </a:cubicBezTo>
                  <a:cubicBezTo>
                    <a:pt x="796" y="339"/>
                    <a:pt x="714" y="1"/>
                    <a:pt x="282" y="1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1454;p52">
              <a:extLst>
                <a:ext uri="{FF2B5EF4-FFF2-40B4-BE49-F238E27FC236}">
                  <a16:creationId xmlns:a16="http://schemas.microsoft.com/office/drawing/2014/main" id="{F767FE58-32BF-4677-B790-8FA812224C2A}"/>
                </a:ext>
              </a:extLst>
            </p:cNvPr>
            <p:cNvSpPr/>
            <p:nvPr/>
          </p:nvSpPr>
          <p:spPr>
            <a:xfrm>
              <a:off x="7762673" y="2106285"/>
              <a:ext cx="89905" cy="54952"/>
            </a:xfrm>
            <a:custGeom>
              <a:avLst/>
              <a:gdLst/>
              <a:ahLst/>
              <a:cxnLst/>
              <a:rect l="l" t="t" r="r" b="b"/>
              <a:pathLst>
                <a:path w="1978" h="1209" extrusionOk="0">
                  <a:moveTo>
                    <a:pt x="912" y="1"/>
                  </a:moveTo>
                  <a:cubicBezTo>
                    <a:pt x="542" y="1"/>
                    <a:pt x="214" y="208"/>
                    <a:pt x="120" y="520"/>
                  </a:cubicBezTo>
                  <a:cubicBezTo>
                    <a:pt x="1" y="937"/>
                    <a:pt x="489" y="699"/>
                    <a:pt x="965" y="853"/>
                  </a:cubicBezTo>
                  <a:cubicBezTo>
                    <a:pt x="1317" y="954"/>
                    <a:pt x="1557" y="1208"/>
                    <a:pt x="1710" y="1208"/>
                  </a:cubicBezTo>
                  <a:cubicBezTo>
                    <a:pt x="1774" y="1208"/>
                    <a:pt x="1823" y="1164"/>
                    <a:pt x="1858" y="1044"/>
                  </a:cubicBezTo>
                  <a:cubicBezTo>
                    <a:pt x="1977" y="639"/>
                    <a:pt x="1691" y="199"/>
                    <a:pt x="1203" y="44"/>
                  </a:cubicBezTo>
                  <a:cubicBezTo>
                    <a:pt x="1106" y="14"/>
                    <a:pt x="1007" y="1"/>
                    <a:pt x="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455;p52">
              <a:extLst>
                <a:ext uri="{FF2B5EF4-FFF2-40B4-BE49-F238E27FC236}">
                  <a16:creationId xmlns:a16="http://schemas.microsoft.com/office/drawing/2014/main" id="{F7A8B73B-AAD1-4C9E-8A91-615840654139}"/>
                </a:ext>
              </a:extLst>
            </p:cNvPr>
            <p:cNvSpPr/>
            <p:nvPr/>
          </p:nvSpPr>
          <p:spPr>
            <a:xfrm>
              <a:off x="7697220" y="2262509"/>
              <a:ext cx="37907" cy="27499"/>
            </a:xfrm>
            <a:custGeom>
              <a:avLst/>
              <a:gdLst/>
              <a:ahLst/>
              <a:cxnLst/>
              <a:rect l="l" t="t" r="r" b="b"/>
              <a:pathLst>
                <a:path w="834" h="605" extrusionOk="0">
                  <a:moveTo>
                    <a:pt x="0" y="0"/>
                  </a:moveTo>
                  <a:cubicBezTo>
                    <a:pt x="0" y="0"/>
                    <a:pt x="230" y="605"/>
                    <a:pt x="491" y="605"/>
                  </a:cubicBezTo>
                  <a:cubicBezTo>
                    <a:pt x="605" y="605"/>
                    <a:pt x="725" y="489"/>
                    <a:pt x="834" y="155"/>
                  </a:cubicBezTo>
                  <a:cubicBezTo>
                    <a:pt x="834" y="154"/>
                    <a:pt x="833" y="154"/>
                    <a:pt x="832" y="154"/>
                  </a:cubicBezTo>
                  <a:cubicBezTo>
                    <a:pt x="817" y="154"/>
                    <a:pt x="727" y="180"/>
                    <a:pt x="592" y="180"/>
                  </a:cubicBezTo>
                  <a:cubicBezTo>
                    <a:pt x="438" y="180"/>
                    <a:pt x="225" y="146"/>
                    <a:pt x="0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1456;p52">
              <a:extLst>
                <a:ext uri="{FF2B5EF4-FFF2-40B4-BE49-F238E27FC236}">
                  <a16:creationId xmlns:a16="http://schemas.microsoft.com/office/drawing/2014/main" id="{845BFFA1-A1B8-4F92-ABAA-6A5406C0355E}"/>
                </a:ext>
              </a:extLst>
            </p:cNvPr>
            <p:cNvSpPr/>
            <p:nvPr/>
          </p:nvSpPr>
          <p:spPr>
            <a:xfrm>
              <a:off x="7692311" y="2117466"/>
              <a:ext cx="87223" cy="153948"/>
            </a:xfrm>
            <a:custGeom>
              <a:avLst/>
              <a:gdLst/>
              <a:ahLst/>
              <a:cxnLst/>
              <a:rect l="l" t="t" r="r" b="b"/>
              <a:pathLst>
                <a:path w="1919" h="3387" extrusionOk="0">
                  <a:moveTo>
                    <a:pt x="215" y="0"/>
                  </a:moveTo>
                  <a:lnTo>
                    <a:pt x="1" y="3155"/>
                  </a:lnTo>
                  <a:cubicBezTo>
                    <a:pt x="223" y="3320"/>
                    <a:pt x="449" y="3386"/>
                    <a:pt x="661" y="3386"/>
                  </a:cubicBezTo>
                  <a:cubicBezTo>
                    <a:pt x="1372" y="3386"/>
                    <a:pt x="1918" y="2637"/>
                    <a:pt x="1561" y="2298"/>
                  </a:cubicBezTo>
                  <a:cubicBezTo>
                    <a:pt x="1471" y="2210"/>
                    <a:pt x="1382" y="2178"/>
                    <a:pt x="1297" y="2178"/>
                  </a:cubicBezTo>
                  <a:cubicBezTo>
                    <a:pt x="1055" y="2178"/>
                    <a:pt x="835" y="2436"/>
                    <a:pt x="649" y="2436"/>
                  </a:cubicBezTo>
                  <a:cubicBezTo>
                    <a:pt x="578" y="2436"/>
                    <a:pt x="513" y="2399"/>
                    <a:pt x="453" y="2298"/>
                  </a:cubicBezTo>
                  <a:cubicBezTo>
                    <a:pt x="168" y="1846"/>
                    <a:pt x="215" y="2"/>
                    <a:pt x="215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457;p52">
              <a:extLst>
                <a:ext uri="{FF2B5EF4-FFF2-40B4-BE49-F238E27FC236}">
                  <a16:creationId xmlns:a16="http://schemas.microsoft.com/office/drawing/2014/main" id="{72D89A78-AF7C-4550-A9A8-E24B0399E31C}"/>
                </a:ext>
              </a:extLst>
            </p:cNvPr>
            <p:cNvSpPr/>
            <p:nvPr/>
          </p:nvSpPr>
          <p:spPr>
            <a:xfrm>
              <a:off x="7694493" y="2117466"/>
              <a:ext cx="79587" cy="155357"/>
            </a:xfrm>
            <a:custGeom>
              <a:avLst/>
              <a:gdLst/>
              <a:ahLst/>
              <a:cxnLst/>
              <a:rect l="l" t="t" r="r" b="b"/>
              <a:pathLst>
                <a:path w="1751" h="3418" extrusionOk="0">
                  <a:moveTo>
                    <a:pt x="167" y="0"/>
                  </a:moveTo>
                  <a:lnTo>
                    <a:pt x="167" y="0"/>
                  </a:lnTo>
                  <a:cubicBezTo>
                    <a:pt x="132" y="488"/>
                    <a:pt x="120" y="988"/>
                    <a:pt x="191" y="1548"/>
                  </a:cubicBezTo>
                  <a:cubicBezTo>
                    <a:pt x="203" y="1667"/>
                    <a:pt x="227" y="1798"/>
                    <a:pt x="239" y="1917"/>
                  </a:cubicBezTo>
                  <a:cubicBezTo>
                    <a:pt x="263" y="2036"/>
                    <a:pt x="286" y="2167"/>
                    <a:pt x="346" y="2286"/>
                  </a:cubicBezTo>
                  <a:cubicBezTo>
                    <a:pt x="370" y="2346"/>
                    <a:pt x="405" y="2405"/>
                    <a:pt x="465" y="2465"/>
                  </a:cubicBezTo>
                  <a:cubicBezTo>
                    <a:pt x="514" y="2504"/>
                    <a:pt x="588" y="2527"/>
                    <a:pt x="659" y="2527"/>
                  </a:cubicBezTo>
                  <a:cubicBezTo>
                    <a:pt x="674" y="2527"/>
                    <a:pt x="689" y="2526"/>
                    <a:pt x="703" y="2524"/>
                  </a:cubicBezTo>
                  <a:cubicBezTo>
                    <a:pt x="846" y="2477"/>
                    <a:pt x="953" y="2405"/>
                    <a:pt x="1060" y="2346"/>
                  </a:cubicBezTo>
                  <a:cubicBezTo>
                    <a:pt x="1133" y="2300"/>
                    <a:pt x="1212" y="2262"/>
                    <a:pt x="1288" y="2262"/>
                  </a:cubicBezTo>
                  <a:cubicBezTo>
                    <a:pt x="1312" y="2262"/>
                    <a:pt x="1335" y="2266"/>
                    <a:pt x="1358" y="2274"/>
                  </a:cubicBezTo>
                  <a:cubicBezTo>
                    <a:pt x="1394" y="2286"/>
                    <a:pt x="1441" y="2322"/>
                    <a:pt x="1489" y="2346"/>
                  </a:cubicBezTo>
                  <a:cubicBezTo>
                    <a:pt x="1536" y="2381"/>
                    <a:pt x="1560" y="2417"/>
                    <a:pt x="1572" y="2465"/>
                  </a:cubicBezTo>
                  <a:cubicBezTo>
                    <a:pt x="1608" y="2560"/>
                    <a:pt x="1596" y="2679"/>
                    <a:pt x="1548" y="2774"/>
                  </a:cubicBezTo>
                  <a:cubicBezTo>
                    <a:pt x="1501" y="2881"/>
                    <a:pt x="1429" y="2977"/>
                    <a:pt x="1334" y="3060"/>
                  </a:cubicBezTo>
                  <a:cubicBezTo>
                    <a:pt x="1179" y="3227"/>
                    <a:pt x="941" y="3334"/>
                    <a:pt x="703" y="3346"/>
                  </a:cubicBezTo>
                  <a:cubicBezTo>
                    <a:pt x="676" y="3349"/>
                    <a:pt x="648" y="3350"/>
                    <a:pt x="620" y="3350"/>
                  </a:cubicBezTo>
                  <a:cubicBezTo>
                    <a:pt x="406" y="3350"/>
                    <a:pt x="180" y="3271"/>
                    <a:pt x="1" y="3155"/>
                  </a:cubicBezTo>
                  <a:lnTo>
                    <a:pt x="1" y="3155"/>
                  </a:lnTo>
                  <a:cubicBezTo>
                    <a:pt x="191" y="3310"/>
                    <a:pt x="429" y="3417"/>
                    <a:pt x="703" y="3417"/>
                  </a:cubicBezTo>
                  <a:cubicBezTo>
                    <a:pt x="953" y="3405"/>
                    <a:pt x="1215" y="3298"/>
                    <a:pt x="1417" y="3132"/>
                  </a:cubicBezTo>
                  <a:cubicBezTo>
                    <a:pt x="1513" y="3048"/>
                    <a:pt x="1608" y="2941"/>
                    <a:pt x="1667" y="2822"/>
                  </a:cubicBezTo>
                  <a:cubicBezTo>
                    <a:pt x="1727" y="2703"/>
                    <a:pt x="1751" y="2560"/>
                    <a:pt x="1715" y="2405"/>
                  </a:cubicBezTo>
                  <a:cubicBezTo>
                    <a:pt x="1679" y="2334"/>
                    <a:pt x="1632" y="2274"/>
                    <a:pt x="1572" y="2227"/>
                  </a:cubicBezTo>
                  <a:cubicBezTo>
                    <a:pt x="1548" y="2215"/>
                    <a:pt x="1513" y="2179"/>
                    <a:pt x="1489" y="2167"/>
                  </a:cubicBezTo>
                  <a:cubicBezTo>
                    <a:pt x="1453" y="2155"/>
                    <a:pt x="1429" y="2143"/>
                    <a:pt x="1382" y="2119"/>
                  </a:cubicBezTo>
                  <a:cubicBezTo>
                    <a:pt x="1352" y="2112"/>
                    <a:pt x="1321" y="2109"/>
                    <a:pt x="1291" y="2109"/>
                  </a:cubicBezTo>
                  <a:cubicBezTo>
                    <a:pt x="1176" y="2109"/>
                    <a:pt x="1059" y="2156"/>
                    <a:pt x="965" y="2203"/>
                  </a:cubicBezTo>
                  <a:cubicBezTo>
                    <a:pt x="846" y="2262"/>
                    <a:pt x="739" y="2346"/>
                    <a:pt x="655" y="2358"/>
                  </a:cubicBezTo>
                  <a:cubicBezTo>
                    <a:pt x="608" y="2358"/>
                    <a:pt x="560" y="2358"/>
                    <a:pt x="536" y="2334"/>
                  </a:cubicBezTo>
                  <a:cubicBezTo>
                    <a:pt x="501" y="2298"/>
                    <a:pt x="477" y="2239"/>
                    <a:pt x="441" y="2203"/>
                  </a:cubicBezTo>
                  <a:cubicBezTo>
                    <a:pt x="346" y="1977"/>
                    <a:pt x="310" y="1727"/>
                    <a:pt x="286" y="1488"/>
                  </a:cubicBezTo>
                  <a:cubicBezTo>
                    <a:pt x="239" y="1227"/>
                    <a:pt x="227" y="988"/>
                    <a:pt x="203" y="738"/>
                  </a:cubicBezTo>
                  <a:cubicBezTo>
                    <a:pt x="179" y="500"/>
                    <a:pt x="179" y="250"/>
                    <a:pt x="167" y="0"/>
                  </a:cubicBezTo>
                  <a:close/>
                </a:path>
              </a:pathLst>
            </a:custGeom>
            <a:solidFill>
              <a:srgbClr val="E58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458;p52">
              <a:extLst>
                <a:ext uri="{FF2B5EF4-FFF2-40B4-BE49-F238E27FC236}">
                  <a16:creationId xmlns:a16="http://schemas.microsoft.com/office/drawing/2014/main" id="{3BDA63B1-6D0C-4765-94B1-355D9E44D83F}"/>
                </a:ext>
              </a:extLst>
            </p:cNvPr>
            <p:cNvSpPr/>
            <p:nvPr/>
          </p:nvSpPr>
          <p:spPr>
            <a:xfrm>
              <a:off x="7489953" y="2223509"/>
              <a:ext cx="66588" cy="39044"/>
            </a:xfrm>
            <a:custGeom>
              <a:avLst/>
              <a:gdLst/>
              <a:ahLst/>
              <a:cxnLst/>
              <a:rect l="l" t="t" r="r" b="b"/>
              <a:pathLst>
                <a:path w="1465" h="859" extrusionOk="0">
                  <a:moveTo>
                    <a:pt x="738" y="1"/>
                  </a:moveTo>
                  <a:cubicBezTo>
                    <a:pt x="333" y="1"/>
                    <a:pt x="0" y="191"/>
                    <a:pt x="0" y="429"/>
                  </a:cubicBezTo>
                  <a:cubicBezTo>
                    <a:pt x="0" y="668"/>
                    <a:pt x="333" y="858"/>
                    <a:pt x="738" y="858"/>
                  </a:cubicBezTo>
                  <a:cubicBezTo>
                    <a:pt x="1131" y="858"/>
                    <a:pt x="1464" y="668"/>
                    <a:pt x="1464" y="429"/>
                  </a:cubicBezTo>
                  <a:cubicBezTo>
                    <a:pt x="1464" y="191"/>
                    <a:pt x="1131" y="1"/>
                    <a:pt x="738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1459;p52">
              <a:extLst>
                <a:ext uri="{FF2B5EF4-FFF2-40B4-BE49-F238E27FC236}">
                  <a16:creationId xmlns:a16="http://schemas.microsoft.com/office/drawing/2014/main" id="{E2BEFF28-E2D6-41CC-AC12-55778EB68EFC}"/>
                </a:ext>
              </a:extLst>
            </p:cNvPr>
            <p:cNvSpPr/>
            <p:nvPr/>
          </p:nvSpPr>
          <p:spPr>
            <a:xfrm>
              <a:off x="7873079" y="2223509"/>
              <a:ext cx="66088" cy="39044"/>
            </a:xfrm>
            <a:custGeom>
              <a:avLst/>
              <a:gdLst/>
              <a:ahLst/>
              <a:cxnLst/>
              <a:rect l="l" t="t" r="r" b="b"/>
              <a:pathLst>
                <a:path w="1454" h="859" extrusionOk="0">
                  <a:moveTo>
                    <a:pt x="727" y="1"/>
                  </a:moveTo>
                  <a:cubicBezTo>
                    <a:pt x="322" y="1"/>
                    <a:pt x="1" y="191"/>
                    <a:pt x="1" y="429"/>
                  </a:cubicBezTo>
                  <a:cubicBezTo>
                    <a:pt x="1" y="668"/>
                    <a:pt x="322" y="858"/>
                    <a:pt x="727" y="858"/>
                  </a:cubicBezTo>
                  <a:cubicBezTo>
                    <a:pt x="1132" y="858"/>
                    <a:pt x="1453" y="668"/>
                    <a:pt x="1453" y="429"/>
                  </a:cubicBezTo>
                  <a:cubicBezTo>
                    <a:pt x="1453" y="191"/>
                    <a:pt x="1132" y="1"/>
                    <a:pt x="727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1460;p52">
              <a:extLst>
                <a:ext uri="{FF2B5EF4-FFF2-40B4-BE49-F238E27FC236}">
                  <a16:creationId xmlns:a16="http://schemas.microsoft.com/office/drawing/2014/main" id="{8DC08A1A-2F4E-4AA8-8ACC-B2FDAF03F16A}"/>
                </a:ext>
              </a:extLst>
            </p:cNvPr>
            <p:cNvSpPr/>
            <p:nvPr/>
          </p:nvSpPr>
          <p:spPr>
            <a:xfrm>
              <a:off x="7923942" y="2058468"/>
              <a:ext cx="66633" cy="112040"/>
            </a:xfrm>
            <a:custGeom>
              <a:avLst/>
              <a:gdLst/>
              <a:ahLst/>
              <a:cxnLst/>
              <a:rect l="l" t="t" r="r" b="b"/>
              <a:pathLst>
                <a:path w="1466" h="2465" extrusionOk="0">
                  <a:moveTo>
                    <a:pt x="1132" y="0"/>
                  </a:moveTo>
                  <a:lnTo>
                    <a:pt x="1" y="239"/>
                  </a:lnTo>
                  <a:cubicBezTo>
                    <a:pt x="1" y="239"/>
                    <a:pt x="156" y="1798"/>
                    <a:pt x="1191" y="2465"/>
                  </a:cubicBezTo>
                  <a:cubicBezTo>
                    <a:pt x="1191" y="2465"/>
                    <a:pt x="1465" y="50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1461;p52">
              <a:extLst>
                <a:ext uri="{FF2B5EF4-FFF2-40B4-BE49-F238E27FC236}">
                  <a16:creationId xmlns:a16="http://schemas.microsoft.com/office/drawing/2014/main" id="{D7F8CB4A-0A11-460F-AFDE-E630E9D6025E}"/>
                </a:ext>
              </a:extLst>
            </p:cNvPr>
            <p:cNvSpPr/>
            <p:nvPr/>
          </p:nvSpPr>
          <p:spPr>
            <a:xfrm>
              <a:off x="7414182" y="1835200"/>
              <a:ext cx="654834" cy="335303"/>
            </a:xfrm>
            <a:custGeom>
              <a:avLst/>
              <a:gdLst/>
              <a:ahLst/>
              <a:cxnLst/>
              <a:rect l="l" t="t" r="r" b="b"/>
              <a:pathLst>
                <a:path w="14407" h="7377" extrusionOk="0">
                  <a:moveTo>
                    <a:pt x="9851" y="1"/>
                  </a:moveTo>
                  <a:cubicBezTo>
                    <a:pt x="9277" y="1"/>
                    <a:pt x="8549" y="507"/>
                    <a:pt x="8549" y="507"/>
                  </a:cubicBezTo>
                  <a:cubicBezTo>
                    <a:pt x="8549" y="507"/>
                    <a:pt x="6904" y="352"/>
                    <a:pt x="5166" y="352"/>
                  </a:cubicBezTo>
                  <a:cubicBezTo>
                    <a:pt x="2823" y="352"/>
                    <a:pt x="310" y="634"/>
                    <a:pt x="1417" y="1960"/>
                  </a:cubicBezTo>
                  <a:cubicBezTo>
                    <a:pt x="1417" y="1960"/>
                    <a:pt x="949" y="1520"/>
                    <a:pt x="660" y="1520"/>
                  </a:cubicBezTo>
                  <a:cubicBezTo>
                    <a:pt x="623" y="1520"/>
                    <a:pt x="589" y="1527"/>
                    <a:pt x="560" y="1543"/>
                  </a:cubicBezTo>
                  <a:cubicBezTo>
                    <a:pt x="286" y="1698"/>
                    <a:pt x="1536" y="2317"/>
                    <a:pt x="1536" y="2317"/>
                  </a:cubicBezTo>
                  <a:cubicBezTo>
                    <a:pt x="1536" y="2317"/>
                    <a:pt x="691" y="2364"/>
                    <a:pt x="345" y="2626"/>
                  </a:cubicBezTo>
                  <a:cubicBezTo>
                    <a:pt x="0" y="2888"/>
                    <a:pt x="560" y="6305"/>
                    <a:pt x="560" y="6305"/>
                  </a:cubicBezTo>
                  <a:lnTo>
                    <a:pt x="810" y="6317"/>
                  </a:lnTo>
                  <a:lnTo>
                    <a:pt x="810" y="7369"/>
                  </a:lnTo>
                  <a:lnTo>
                    <a:pt x="810" y="7369"/>
                  </a:lnTo>
                  <a:cubicBezTo>
                    <a:pt x="950" y="7272"/>
                    <a:pt x="2287" y="6307"/>
                    <a:pt x="2310" y="4627"/>
                  </a:cubicBezTo>
                  <a:cubicBezTo>
                    <a:pt x="2310" y="4627"/>
                    <a:pt x="2669" y="4761"/>
                    <a:pt x="3157" y="4761"/>
                  </a:cubicBezTo>
                  <a:cubicBezTo>
                    <a:pt x="3735" y="4761"/>
                    <a:pt x="4493" y="4572"/>
                    <a:pt x="5048" y="3746"/>
                  </a:cubicBezTo>
                  <a:cubicBezTo>
                    <a:pt x="5048" y="3746"/>
                    <a:pt x="7506" y="5586"/>
                    <a:pt x="10571" y="5586"/>
                  </a:cubicBezTo>
                  <a:cubicBezTo>
                    <a:pt x="10749" y="5586"/>
                    <a:pt x="10928" y="5580"/>
                    <a:pt x="11109" y="5567"/>
                  </a:cubicBezTo>
                  <a:cubicBezTo>
                    <a:pt x="14407" y="5329"/>
                    <a:pt x="12502" y="1722"/>
                    <a:pt x="11704" y="1341"/>
                  </a:cubicBezTo>
                  <a:cubicBezTo>
                    <a:pt x="11438" y="1210"/>
                    <a:pt x="11212" y="1166"/>
                    <a:pt x="11028" y="1166"/>
                  </a:cubicBezTo>
                  <a:cubicBezTo>
                    <a:pt x="10662" y="1166"/>
                    <a:pt x="10466" y="1341"/>
                    <a:pt x="10466" y="1341"/>
                  </a:cubicBezTo>
                  <a:cubicBezTo>
                    <a:pt x="10466" y="1341"/>
                    <a:pt x="10692" y="257"/>
                    <a:pt x="10109" y="43"/>
                  </a:cubicBezTo>
                  <a:cubicBezTo>
                    <a:pt x="10029" y="14"/>
                    <a:pt x="9942" y="1"/>
                    <a:pt x="9851" y="1"/>
                  </a:cubicBezTo>
                  <a:close/>
                  <a:moveTo>
                    <a:pt x="810" y="7369"/>
                  </a:moveTo>
                  <a:cubicBezTo>
                    <a:pt x="802" y="7374"/>
                    <a:pt x="798" y="7377"/>
                    <a:pt x="798" y="7377"/>
                  </a:cubicBezTo>
                  <a:lnTo>
                    <a:pt x="810" y="7377"/>
                  </a:lnTo>
                  <a:lnTo>
                    <a:pt x="810" y="73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1462;p52">
              <a:extLst>
                <a:ext uri="{FF2B5EF4-FFF2-40B4-BE49-F238E27FC236}">
                  <a16:creationId xmlns:a16="http://schemas.microsoft.com/office/drawing/2014/main" id="{C69E3015-71BC-45E1-B0FE-2657D9856774}"/>
                </a:ext>
              </a:extLst>
            </p:cNvPr>
            <p:cNvSpPr/>
            <p:nvPr/>
          </p:nvSpPr>
          <p:spPr>
            <a:xfrm>
              <a:off x="7675039" y="2302553"/>
              <a:ext cx="27726" cy="43407"/>
            </a:xfrm>
            <a:custGeom>
              <a:avLst/>
              <a:gdLst/>
              <a:ahLst/>
              <a:cxnLst/>
              <a:rect l="l" t="t" r="r" b="b"/>
              <a:pathLst>
                <a:path w="610" h="955" extrusionOk="0">
                  <a:moveTo>
                    <a:pt x="488" y="0"/>
                  </a:moveTo>
                  <a:cubicBezTo>
                    <a:pt x="483" y="5"/>
                    <a:pt x="479" y="10"/>
                    <a:pt x="474" y="15"/>
                  </a:cubicBezTo>
                  <a:lnTo>
                    <a:pt x="474" y="15"/>
                  </a:lnTo>
                  <a:cubicBezTo>
                    <a:pt x="483" y="6"/>
                    <a:pt x="488" y="0"/>
                    <a:pt x="488" y="0"/>
                  </a:cubicBezTo>
                  <a:close/>
                  <a:moveTo>
                    <a:pt x="474" y="15"/>
                  </a:moveTo>
                  <a:lnTo>
                    <a:pt x="474" y="15"/>
                  </a:lnTo>
                  <a:cubicBezTo>
                    <a:pt x="394" y="106"/>
                    <a:pt x="1" y="581"/>
                    <a:pt x="333" y="881"/>
                  </a:cubicBezTo>
                  <a:cubicBezTo>
                    <a:pt x="394" y="933"/>
                    <a:pt x="436" y="954"/>
                    <a:pt x="464" y="954"/>
                  </a:cubicBezTo>
                  <a:cubicBezTo>
                    <a:pt x="609" y="954"/>
                    <a:pt x="357" y="357"/>
                    <a:pt x="357" y="357"/>
                  </a:cubicBezTo>
                  <a:cubicBezTo>
                    <a:pt x="357" y="357"/>
                    <a:pt x="379" y="129"/>
                    <a:pt x="474" y="15"/>
                  </a:cubicBezTo>
                  <a:close/>
                </a:path>
              </a:pathLst>
            </a:custGeom>
            <a:solidFill>
              <a:srgbClr val="D19D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1463;p52">
              <a:extLst>
                <a:ext uri="{FF2B5EF4-FFF2-40B4-BE49-F238E27FC236}">
                  <a16:creationId xmlns:a16="http://schemas.microsoft.com/office/drawing/2014/main" id="{1EB2B9CE-2F06-4935-B4BB-B48E8A9C6732}"/>
                </a:ext>
              </a:extLst>
            </p:cNvPr>
            <p:cNvSpPr/>
            <p:nvPr/>
          </p:nvSpPr>
          <p:spPr>
            <a:xfrm>
              <a:off x="7606268" y="2178601"/>
              <a:ext cx="51998" cy="61724"/>
            </a:xfrm>
            <a:custGeom>
              <a:avLst/>
              <a:gdLst/>
              <a:ahLst/>
              <a:cxnLst/>
              <a:rect l="l" t="t" r="r" b="b"/>
              <a:pathLst>
                <a:path w="1144" h="1358" extrusionOk="0">
                  <a:moveTo>
                    <a:pt x="1096" y="1"/>
                  </a:moveTo>
                  <a:cubicBezTo>
                    <a:pt x="1072" y="227"/>
                    <a:pt x="1061" y="453"/>
                    <a:pt x="1037" y="679"/>
                  </a:cubicBezTo>
                  <a:cubicBezTo>
                    <a:pt x="1013" y="774"/>
                    <a:pt x="989" y="882"/>
                    <a:pt x="953" y="989"/>
                  </a:cubicBezTo>
                  <a:cubicBezTo>
                    <a:pt x="918" y="1072"/>
                    <a:pt x="870" y="1167"/>
                    <a:pt x="799" y="1191"/>
                  </a:cubicBezTo>
                  <a:cubicBezTo>
                    <a:pt x="787" y="1199"/>
                    <a:pt x="773" y="1202"/>
                    <a:pt x="759" y="1202"/>
                  </a:cubicBezTo>
                  <a:cubicBezTo>
                    <a:pt x="731" y="1202"/>
                    <a:pt x="699" y="1191"/>
                    <a:pt x="668" y="1191"/>
                  </a:cubicBezTo>
                  <a:cubicBezTo>
                    <a:pt x="632" y="1179"/>
                    <a:pt x="584" y="1167"/>
                    <a:pt x="537" y="1132"/>
                  </a:cubicBezTo>
                  <a:cubicBezTo>
                    <a:pt x="453" y="1072"/>
                    <a:pt x="370" y="1001"/>
                    <a:pt x="322" y="917"/>
                  </a:cubicBezTo>
                  <a:cubicBezTo>
                    <a:pt x="203" y="751"/>
                    <a:pt x="96" y="536"/>
                    <a:pt x="1" y="334"/>
                  </a:cubicBezTo>
                  <a:lnTo>
                    <a:pt x="1" y="334"/>
                  </a:lnTo>
                  <a:cubicBezTo>
                    <a:pt x="37" y="560"/>
                    <a:pt x="96" y="774"/>
                    <a:pt x="227" y="989"/>
                  </a:cubicBezTo>
                  <a:cubicBezTo>
                    <a:pt x="287" y="1072"/>
                    <a:pt x="358" y="1179"/>
                    <a:pt x="465" y="1251"/>
                  </a:cubicBezTo>
                  <a:cubicBezTo>
                    <a:pt x="525" y="1298"/>
                    <a:pt x="584" y="1334"/>
                    <a:pt x="644" y="1346"/>
                  </a:cubicBezTo>
                  <a:cubicBezTo>
                    <a:pt x="668" y="1346"/>
                    <a:pt x="715" y="1358"/>
                    <a:pt x="751" y="1358"/>
                  </a:cubicBezTo>
                  <a:cubicBezTo>
                    <a:pt x="775" y="1358"/>
                    <a:pt x="822" y="1358"/>
                    <a:pt x="846" y="1346"/>
                  </a:cubicBezTo>
                  <a:cubicBezTo>
                    <a:pt x="1001" y="1275"/>
                    <a:pt x="1061" y="1132"/>
                    <a:pt x="1096" y="1036"/>
                  </a:cubicBezTo>
                  <a:cubicBezTo>
                    <a:pt x="1120" y="929"/>
                    <a:pt x="1144" y="810"/>
                    <a:pt x="1144" y="691"/>
                  </a:cubicBezTo>
                  <a:cubicBezTo>
                    <a:pt x="1144" y="453"/>
                    <a:pt x="1132" y="227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1464;p52">
              <a:extLst>
                <a:ext uri="{FF2B5EF4-FFF2-40B4-BE49-F238E27FC236}">
                  <a16:creationId xmlns:a16="http://schemas.microsoft.com/office/drawing/2014/main" id="{12BD97AD-7A8A-4CCA-B8F1-F1B5C237A8BF}"/>
                </a:ext>
              </a:extLst>
            </p:cNvPr>
            <p:cNvSpPr/>
            <p:nvPr/>
          </p:nvSpPr>
          <p:spPr>
            <a:xfrm>
              <a:off x="7373592" y="2696499"/>
              <a:ext cx="716013" cy="282533"/>
            </a:xfrm>
            <a:custGeom>
              <a:avLst/>
              <a:gdLst/>
              <a:ahLst/>
              <a:cxnLst/>
              <a:rect l="l" t="t" r="r" b="b"/>
              <a:pathLst>
                <a:path w="15753" h="6216" extrusionOk="0">
                  <a:moveTo>
                    <a:pt x="0" y="1"/>
                  </a:moveTo>
                  <a:lnTo>
                    <a:pt x="1107" y="6216"/>
                  </a:lnTo>
                  <a:cubicBezTo>
                    <a:pt x="1107" y="6216"/>
                    <a:pt x="11204" y="5490"/>
                    <a:pt x="15312" y="5275"/>
                  </a:cubicBezTo>
                  <a:lnTo>
                    <a:pt x="15752" y="1"/>
                  </a:lnTo>
                  <a:lnTo>
                    <a:pt x="15752" y="1"/>
                  </a:lnTo>
                  <a:cubicBezTo>
                    <a:pt x="15752" y="1"/>
                    <a:pt x="12249" y="324"/>
                    <a:pt x="7582" y="324"/>
                  </a:cubicBezTo>
                  <a:cubicBezTo>
                    <a:pt x="5248" y="324"/>
                    <a:pt x="2624" y="24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465;p52">
              <a:extLst>
                <a:ext uri="{FF2B5EF4-FFF2-40B4-BE49-F238E27FC236}">
                  <a16:creationId xmlns:a16="http://schemas.microsoft.com/office/drawing/2014/main" id="{818966F7-CA92-4456-B645-6542AD1F226F}"/>
                </a:ext>
              </a:extLst>
            </p:cNvPr>
            <p:cNvSpPr/>
            <p:nvPr/>
          </p:nvSpPr>
          <p:spPr>
            <a:xfrm>
              <a:off x="7775673" y="2178601"/>
              <a:ext cx="50361" cy="60134"/>
            </a:xfrm>
            <a:custGeom>
              <a:avLst/>
              <a:gdLst/>
              <a:ahLst/>
              <a:cxnLst/>
              <a:rect l="l" t="t" r="r" b="b"/>
              <a:pathLst>
                <a:path w="1108" h="1323" extrusionOk="0">
                  <a:moveTo>
                    <a:pt x="24" y="1"/>
                  </a:moveTo>
                  <a:cubicBezTo>
                    <a:pt x="1" y="227"/>
                    <a:pt x="1" y="465"/>
                    <a:pt x="24" y="691"/>
                  </a:cubicBezTo>
                  <a:cubicBezTo>
                    <a:pt x="48" y="810"/>
                    <a:pt x="72" y="905"/>
                    <a:pt x="120" y="1025"/>
                  </a:cubicBezTo>
                  <a:cubicBezTo>
                    <a:pt x="167" y="1132"/>
                    <a:pt x="215" y="1251"/>
                    <a:pt x="370" y="1310"/>
                  </a:cubicBezTo>
                  <a:cubicBezTo>
                    <a:pt x="393" y="1322"/>
                    <a:pt x="441" y="1322"/>
                    <a:pt x="477" y="1322"/>
                  </a:cubicBezTo>
                  <a:cubicBezTo>
                    <a:pt x="512" y="1322"/>
                    <a:pt x="548" y="1310"/>
                    <a:pt x="572" y="1310"/>
                  </a:cubicBezTo>
                  <a:cubicBezTo>
                    <a:pt x="643" y="1298"/>
                    <a:pt x="691" y="1275"/>
                    <a:pt x="739" y="1227"/>
                  </a:cubicBezTo>
                  <a:cubicBezTo>
                    <a:pt x="834" y="1132"/>
                    <a:pt x="905" y="1036"/>
                    <a:pt x="953" y="929"/>
                  </a:cubicBezTo>
                  <a:cubicBezTo>
                    <a:pt x="1060" y="703"/>
                    <a:pt x="1096" y="477"/>
                    <a:pt x="1108" y="263"/>
                  </a:cubicBezTo>
                  <a:lnTo>
                    <a:pt x="1108" y="263"/>
                  </a:lnTo>
                  <a:cubicBezTo>
                    <a:pt x="1036" y="477"/>
                    <a:pt x="953" y="691"/>
                    <a:pt x="858" y="882"/>
                  </a:cubicBezTo>
                  <a:cubicBezTo>
                    <a:pt x="810" y="977"/>
                    <a:pt x="739" y="1060"/>
                    <a:pt x="667" y="1120"/>
                  </a:cubicBezTo>
                  <a:cubicBezTo>
                    <a:pt x="643" y="1155"/>
                    <a:pt x="596" y="1167"/>
                    <a:pt x="548" y="1179"/>
                  </a:cubicBezTo>
                  <a:cubicBezTo>
                    <a:pt x="516" y="1179"/>
                    <a:pt x="485" y="1185"/>
                    <a:pt x="460" y="1185"/>
                  </a:cubicBezTo>
                  <a:cubicBezTo>
                    <a:pt x="448" y="1185"/>
                    <a:pt x="437" y="1183"/>
                    <a:pt x="429" y="1179"/>
                  </a:cubicBezTo>
                  <a:cubicBezTo>
                    <a:pt x="358" y="1155"/>
                    <a:pt x="298" y="1060"/>
                    <a:pt x="251" y="977"/>
                  </a:cubicBezTo>
                  <a:cubicBezTo>
                    <a:pt x="203" y="870"/>
                    <a:pt x="179" y="763"/>
                    <a:pt x="143" y="655"/>
                  </a:cubicBezTo>
                  <a:cubicBezTo>
                    <a:pt x="84" y="453"/>
                    <a:pt x="60" y="227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1466;p52">
              <a:extLst>
                <a:ext uri="{FF2B5EF4-FFF2-40B4-BE49-F238E27FC236}">
                  <a16:creationId xmlns:a16="http://schemas.microsoft.com/office/drawing/2014/main" id="{484ABBC4-9C8E-41BF-AEEA-E26BE95BCFEA}"/>
                </a:ext>
              </a:extLst>
            </p:cNvPr>
            <p:cNvSpPr/>
            <p:nvPr/>
          </p:nvSpPr>
          <p:spPr>
            <a:xfrm>
              <a:off x="7286458" y="2876177"/>
              <a:ext cx="856689" cy="440571"/>
            </a:xfrm>
            <a:custGeom>
              <a:avLst/>
              <a:gdLst/>
              <a:ahLst/>
              <a:cxnLst/>
              <a:rect l="l" t="t" r="r" b="b"/>
              <a:pathLst>
                <a:path w="18848" h="9693" extrusionOk="0">
                  <a:moveTo>
                    <a:pt x="18610" y="1477"/>
                  </a:moveTo>
                  <a:cubicBezTo>
                    <a:pt x="16431" y="2191"/>
                    <a:pt x="12990" y="3406"/>
                    <a:pt x="10418" y="4739"/>
                  </a:cubicBezTo>
                  <a:cubicBezTo>
                    <a:pt x="10418" y="4739"/>
                    <a:pt x="9597" y="3454"/>
                    <a:pt x="9168" y="3513"/>
                  </a:cubicBezTo>
                  <a:lnTo>
                    <a:pt x="8620" y="1799"/>
                  </a:lnTo>
                  <a:lnTo>
                    <a:pt x="8370" y="1537"/>
                  </a:lnTo>
                  <a:lnTo>
                    <a:pt x="4501" y="2811"/>
                  </a:lnTo>
                  <a:cubicBezTo>
                    <a:pt x="4406" y="2739"/>
                    <a:pt x="4358" y="2692"/>
                    <a:pt x="4358" y="2692"/>
                  </a:cubicBezTo>
                  <a:cubicBezTo>
                    <a:pt x="4358" y="2692"/>
                    <a:pt x="5906" y="2537"/>
                    <a:pt x="5513" y="2263"/>
                  </a:cubicBezTo>
                  <a:cubicBezTo>
                    <a:pt x="5108" y="2013"/>
                    <a:pt x="3882" y="2180"/>
                    <a:pt x="3882" y="2180"/>
                  </a:cubicBezTo>
                  <a:cubicBezTo>
                    <a:pt x="2608" y="1191"/>
                    <a:pt x="1286" y="489"/>
                    <a:pt x="0" y="1"/>
                  </a:cubicBezTo>
                  <a:cubicBezTo>
                    <a:pt x="72" y="346"/>
                    <a:pt x="155" y="656"/>
                    <a:pt x="226" y="929"/>
                  </a:cubicBezTo>
                  <a:cubicBezTo>
                    <a:pt x="226" y="929"/>
                    <a:pt x="167" y="1846"/>
                    <a:pt x="96" y="3108"/>
                  </a:cubicBezTo>
                  <a:cubicBezTo>
                    <a:pt x="929" y="2989"/>
                    <a:pt x="1477" y="2858"/>
                    <a:pt x="1477" y="2858"/>
                  </a:cubicBezTo>
                  <a:cubicBezTo>
                    <a:pt x="1524" y="3251"/>
                    <a:pt x="1596" y="3525"/>
                    <a:pt x="1703" y="3739"/>
                  </a:cubicBezTo>
                  <a:lnTo>
                    <a:pt x="36" y="4287"/>
                  </a:lnTo>
                  <a:cubicBezTo>
                    <a:pt x="12" y="4466"/>
                    <a:pt x="12" y="4656"/>
                    <a:pt x="0" y="4858"/>
                  </a:cubicBezTo>
                  <a:lnTo>
                    <a:pt x="274" y="5239"/>
                  </a:lnTo>
                  <a:cubicBezTo>
                    <a:pt x="226" y="5299"/>
                    <a:pt x="179" y="5370"/>
                    <a:pt x="191" y="5406"/>
                  </a:cubicBezTo>
                  <a:cubicBezTo>
                    <a:pt x="215" y="5478"/>
                    <a:pt x="965" y="6502"/>
                    <a:pt x="1108" y="6549"/>
                  </a:cubicBezTo>
                  <a:cubicBezTo>
                    <a:pt x="1143" y="6561"/>
                    <a:pt x="1179" y="6561"/>
                    <a:pt x="1203" y="6561"/>
                  </a:cubicBezTo>
                  <a:lnTo>
                    <a:pt x="3394" y="9692"/>
                  </a:lnTo>
                  <a:lnTo>
                    <a:pt x="10597" y="7954"/>
                  </a:lnTo>
                  <a:lnTo>
                    <a:pt x="10371" y="7264"/>
                  </a:lnTo>
                  <a:cubicBezTo>
                    <a:pt x="10787" y="7002"/>
                    <a:pt x="11168" y="6716"/>
                    <a:pt x="11418" y="6418"/>
                  </a:cubicBezTo>
                  <a:cubicBezTo>
                    <a:pt x="11418" y="6418"/>
                    <a:pt x="15395" y="6537"/>
                    <a:pt x="18848" y="6049"/>
                  </a:cubicBezTo>
                  <a:cubicBezTo>
                    <a:pt x="18765" y="4239"/>
                    <a:pt x="18669" y="2382"/>
                    <a:pt x="18610" y="1477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1467;p52">
              <a:extLst>
                <a:ext uri="{FF2B5EF4-FFF2-40B4-BE49-F238E27FC236}">
                  <a16:creationId xmlns:a16="http://schemas.microsoft.com/office/drawing/2014/main" id="{58C8FE26-01D8-42B4-82E3-3ED8D93A44AD}"/>
                </a:ext>
              </a:extLst>
            </p:cNvPr>
            <p:cNvSpPr/>
            <p:nvPr/>
          </p:nvSpPr>
          <p:spPr>
            <a:xfrm>
              <a:off x="7467726" y="2878358"/>
              <a:ext cx="555839" cy="40089"/>
            </a:xfrm>
            <a:custGeom>
              <a:avLst/>
              <a:gdLst/>
              <a:ahLst/>
              <a:cxnLst/>
              <a:rect l="l" t="t" r="r" b="b"/>
              <a:pathLst>
                <a:path w="12229" h="882" extrusionOk="0">
                  <a:moveTo>
                    <a:pt x="1" y="881"/>
                  </a:moveTo>
                  <a:cubicBezTo>
                    <a:pt x="1" y="881"/>
                    <a:pt x="5763" y="0"/>
                    <a:pt x="12229" y="417"/>
                  </a:cubicBezTo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468;p52">
              <a:extLst>
                <a:ext uri="{FF2B5EF4-FFF2-40B4-BE49-F238E27FC236}">
                  <a16:creationId xmlns:a16="http://schemas.microsoft.com/office/drawing/2014/main" id="{0E22F4CC-A713-4E7B-9C12-6C765D1B142E}"/>
                </a:ext>
              </a:extLst>
            </p:cNvPr>
            <p:cNvSpPr/>
            <p:nvPr/>
          </p:nvSpPr>
          <p:spPr>
            <a:xfrm>
              <a:off x="7567314" y="2578001"/>
              <a:ext cx="306350" cy="187264"/>
            </a:xfrm>
            <a:custGeom>
              <a:avLst/>
              <a:gdLst/>
              <a:ahLst/>
              <a:cxnLst/>
              <a:rect l="l" t="t" r="r" b="b"/>
              <a:pathLst>
                <a:path w="6740" h="4120" extrusionOk="0">
                  <a:moveTo>
                    <a:pt x="1" y="881"/>
                  </a:moveTo>
                  <a:cubicBezTo>
                    <a:pt x="1" y="881"/>
                    <a:pt x="4168" y="3406"/>
                    <a:pt x="6740" y="0"/>
                  </a:cubicBezTo>
                  <a:cubicBezTo>
                    <a:pt x="6740" y="12"/>
                    <a:pt x="4704" y="4120"/>
                    <a:pt x="1" y="881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1469;p52">
              <a:extLst>
                <a:ext uri="{FF2B5EF4-FFF2-40B4-BE49-F238E27FC236}">
                  <a16:creationId xmlns:a16="http://schemas.microsoft.com/office/drawing/2014/main" id="{D34C09FE-BF69-4F90-AC6E-6C24D862CBE9}"/>
                </a:ext>
              </a:extLst>
            </p:cNvPr>
            <p:cNvSpPr/>
            <p:nvPr/>
          </p:nvSpPr>
          <p:spPr>
            <a:xfrm>
              <a:off x="6888695" y="2781497"/>
              <a:ext cx="690196" cy="261079"/>
            </a:xfrm>
            <a:custGeom>
              <a:avLst/>
              <a:gdLst/>
              <a:ahLst/>
              <a:cxnLst/>
              <a:rect l="l" t="t" r="r" b="b"/>
              <a:pathLst>
                <a:path w="15185" h="5744" extrusionOk="0">
                  <a:moveTo>
                    <a:pt x="2832" y="1"/>
                  </a:moveTo>
                  <a:cubicBezTo>
                    <a:pt x="2128" y="1"/>
                    <a:pt x="1715" y="48"/>
                    <a:pt x="1715" y="48"/>
                  </a:cubicBezTo>
                  <a:cubicBezTo>
                    <a:pt x="905" y="357"/>
                    <a:pt x="465" y="1798"/>
                    <a:pt x="476" y="1798"/>
                  </a:cubicBezTo>
                  <a:cubicBezTo>
                    <a:pt x="0" y="2119"/>
                    <a:pt x="584" y="2250"/>
                    <a:pt x="584" y="2250"/>
                  </a:cubicBezTo>
                  <a:cubicBezTo>
                    <a:pt x="1709" y="4057"/>
                    <a:pt x="4217" y="4511"/>
                    <a:pt x="6453" y="4511"/>
                  </a:cubicBezTo>
                  <a:cubicBezTo>
                    <a:pt x="8711" y="4511"/>
                    <a:pt x="10692" y="4048"/>
                    <a:pt x="10692" y="4048"/>
                  </a:cubicBezTo>
                  <a:cubicBezTo>
                    <a:pt x="10826" y="5106"/>
                    <a:pt x="11172" y="5443"/>
                    <a:pt x="11558" y="5443"/>
                  </a:cubicBezTo>
                  <a:cubicBezTo>
                    <a:pt x="12231" y="5443"/>
                    <a:pt x="13026" y="4417"/>
                    <a:pt x="13026" y="4417"/>
                  </a:cubicBezTo>
                  <a:cubicBezTo>
                    <a:pt x="13026" y="4417"/>
                    <a:pt x="14733" y="5744"/>
                    <a:pt x="15108" y="5744"/>
                  </a:cubicBezTo>
                  <a:cubicBezTo>
                    <a:pt x="15158" y="5744"/>
                    <a:pt x="15185" y="5721"/>
                    <a:pt x="15181" y="5667"/>
                  </a:cubicBezTo>
                  <a:cubicBezTo>
                    <a:pt x="15157" y="5227"/>
                    <a:pt x="13573" y="3882"/>
                    <a:pt x="13573" y="3882"/>
                  </a:cubicBezTo>
                  <a:cubicBezTo>
                    <a:pt x="13573" y="3882"/>
                    <a:pt x="15121" y="3703"/>
                    <a:pt x="14716" y="3453"/>
                  </a:cubicBezTo>
                  <a:cubicBezTo>
                    <a:pt x="14548" y="3346"/>
                    <a:pt x="14226" y="3315"/>
                    <a:pt x="13914" y="3315"/>
                  </a:cubicBezTo>
                  <a:cubicBezTo>
                    <a:pt x="13497" y="3315"/>
                    <a:pt x="13097" y="3370"/>
                    <a:pt x="13097" y="3370"/>
                  </a:cubicBezTo>
                  <a:cubicBezTo>
                    <a:pt x="9240" y="387"/>
                    <a:pt x="4847" y="1"/>
                    <a:pt x="2832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1470;p52">
              <a:extLst>
                <a:ext uri="{FF2B5EF4-FFF2-40B4-BE49-F238E27FC236}">
                  <a16:creationId xmlns:a16="http://schemas.microsoft.com/office/drawing/2014/main" id="{A2DD0C7C-F6FF-493F-90FE-E49D5FB08CEB}"/>
                </a:ext>
              </a:extLst>
            </p:cNvPr>
            <p:cNvSpPr/>
            <p:nvPr/>
          </p:nvSpPr>
          <p:spPr>
            <a:xfrm>
              <a:off x="7933714" y="4774634"/>
              <a:ext cx="420527" cy="186764"/>
            </a:xfrm>
            <a:custGeom>
              <a:avLst/>
              <a:gdLst/>
              <a:ahLst/>
              <a:cxnLst/>
              <a:rect l="l" t="t" r="r" b="b"/>
              <a:pathLst>
                <a:path w="9252" h="4109" extrusionOk="0">
                  <a:moveTo>
                    <a:pt x="4465" y="1"/>
                  </a:moveTo>
                  <a:lnTo>
                    <a:pt x="83" y="1322"/>
                  </a:lnTo>
                  <a:cubicBezTo>
                    <a:pt x="0" y="2703"/>
                    <a:pt x="393" y="4108"/>
                    <a:pt x="393" y="4108"/>
                  </a:cubicBezTo>
                  <a:lnTo>
                    <a:pt x="8799" y="1572"/>
                  </a:lnTo>
                  <a:lnTo>
                    <a:pt x="9251" y="810"/>
                  </a:lnTo>
                  <a:lnTo>
                    <a:pt x="9251" y="810"/>
                  </a:lnTo>
                  <a:cubicBezTo>
                    <a:pt x="8835" y="868"/>
                    <a:pt x="8439" y="893"/>
                    <a:pt x="8068" y="893"/>
                  </a:cubicBezTo>
                  <a:cubicBezTo>
                    <a:pt x="5838" y="893"/>
                    <a:pt x="4465" y="1"/>
                    <a:pt x="4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471;p52">
              <a:extLst>
                <a:ext uri="{FF2B5EF4-FFF2-40B4-BE49-F238E27FC236}">
                  <a16:creationId xmlns:a16="http://schemas.microsoft.com/office/drawing/2014/main" id="{11B9C0EA-14B0-4348-8AEE-EE57E23B7B43}"/>
                </a:ext>
              </a:extLst>
            </p:cNvPr>
            <p:cNvSpPr/>
            <p:nvPr/>
          </p:nvSpPr>
          <p:spPr>
            <a:xfrm>
              <a:off x="7949396" y="4834723"/>
              <a:ext cx="390210" cy="127222"/>
            </a:xfrm>
            <a:custGeom>
              <a:avLst/>
              <a:gdLst/>
              <a:ahLst/>
              <a:cxnLst/>
              <a:rect l="l" t="t" r="r" b="b"/>
              <a:pathLst>
                <a:path w="8585" h="2799" extrusionOk="0">
                  <a:moveTo>
                    <a:pt x="8585" y="0"/>
                  </a:moveTo>
                  <a:lnTo>
                    <a:pt x="0" y="2691"/>
                  </a:lnTo>
                  <a:lnTo>
                    <a:pt x="36" y="2798"/>
                  </a:lnTo>
                  <a:lnTo>
                    <a:pt x="8442" y="262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3D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472;p52">
              <a:extLst>
                <a:ext uri="{FF2B5EF4-FFF2-40B4-BE49-F238E27FC236}">
                  <a16:creationId xmlns:a16="http://schemas.microsoft.com/office/drawing/2014/main" id="{46D46F3C-AD76-4CBC-866D-0DD41DDE9C1C}"/>
                </a:ext>
              </a:extLst>
            </p:cNvPr>
            <p:cNvSpPr/>
            <p:nvPr/>
          </p:nvSpPr>
          <p:spPr>
            <a:xfrm>
              <a:off x="7946259" y="4819042"/>
              <a:ext cx="50816" cy="63861"/>
            </a:xfrm>
            <a:custGeom>
              <a:avLst/>
              <a:gdLst/>
              <a:ahLst/>
              <a:cxnLst/>
              <a:rect l="l" t="t" r="r" b="b"/>
              <a:pathLst>
                <a:path w="1118" h="1405" extrusionOk="0">
                  <a:moveTo>
                    <a:pt x="950" y="0"/>
                  </a:moveTo>
                  <a:lnTo>
                    <a:pt x="22" y="286"/>
                  </a:lnTo>
                  <a:cubicBezTo>
                    <a:pt x="1" y="859"/>
                    <a:pt x="217" y="1404"/>
                    <a:pt x="551" y="1404"/>
                  </a:cubicBezTo>
                  <a:cubicBezTo>
                    <a:pt x="598" y="1404"/>
                    <a:pt x="648" y="1393"/>
                    <a:pt x="700" y="1369"/>
                  </a:cubicBezTo>
                  <a:cubicBezTo>
                    <a:pt x="1117" y="1167"/>
                    <a:pt x="950" y="0"/>
                    <a:pt x="9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1473;p52">
              <a:extLst>
                <a:ext uri="{FF2B5EF4-FFF2-40B4-BE49-F238E27FC236}">
                  <a16:creationId xmlns:a16="http://schemas.microsoft.com/office/drawing/2014/main" id="{F4F6D93E-CD80-412B-9DA2-45DF0F5006F6}"/>
                </a:ext>
              </a:extLst>
            </p:cNvPr>
            <p:cNvSpPr/>
            <p:nvPr/>
          </p:nvSpPr>
          <p:spPr>
            <a:xfrm>
              <a:off x="7184142" y="4834723"/>
              <a:ext cx="429208" cy="126676"/>
            </a:xfrm>
            <a:custGeom>
              <a:avLst/>
              <a:gdLst/>
              <a:ahLst/>
              <a:cxnLst/>
              <a:rect l="l" t="t" r="r" b="b"/>
              <a:pathLst>
                <a:path w="9443" h="2787" extrusionOk="0">
                  <a:moveTo>
                    <a:pt x="4347" y="0"/>
                  </a:moveTo>
                  <a:cubicBezTo>
                    <a:pt x="4347" y="0"/>
                    <a:pt x="2906" y="1691"/>
                    <a:pt x="1" y="2132"/>
                  </a:cubicBezTo>
                  <a:lnTo>
                    <a:pt x="656" y="2727"/>
                  </a:lnTo>
                  <a:lnTo>
                    <a:pt x="9443" y="2786"/>
                  </a:lnTo>
                  <a:cubicBezTo>
                    <a:pt x="9443" y="2786"/>
                    <a:pt x="9419" y="1334"/>
                    <a:pt x="8943" y="12"/>
                  </a:cubicBezTo>
                  <a:lnTo>
                    <a:pt x="43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474;p52">
              <a:extLst>
                <a:ext uri="{FF2B5EF4-FFF2-40B4-BE49-F238E27FC236}">
                  <a16:creationId xmlns:a16="http://schemas.microsoft.com/office/drawing/2014/main" id="{FFBD3970-00C4-4CC9-95B4-5A88E4C40E42}"/>
                </a:ext>
              </a:extLst>
            </p:cNvPr>
            <p:cNvSpPr/>
            <p:nvPr/>
          </p:nvSpPr>
          <p:spPr>
            <a:xfrm>
              <a:off x="7203642" y="4949448"/>
              <a:ext cx="409709" cy="12499"/>
            </a:xfrm>
            <a:custGeom>
              <a:avLst/>
              <a:gdLst/>
              <a:ahLst/>
              <a:cxnLst/>
              <a:rect l="l" t="t" r="r" b="b"/>
              <a:pathLst>
                <a:path w="9014" h="275" extrusionOk="0">
                  <a:moveTo>
                    <a:pt x="1" y="0"/>
                  </a:moveTo>
                  <a:lnTo>
                    <a:pt x="227" y="215"/>
                  </a:lnTo>
                  <a:lnTo>
                    <a:pt x="9014" y="274"/>
                  </a:lnTo>
                  <a:lnTo>
                    <a:pt x="9014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D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1475;p52">
              <a:extLst>
                <a:ext uri="{FF2B5EF4-FFF2-40B4-BE49-F238E27FC236}">
                  <a16:creationId xmlns:a16="http://schemas.microsoft.com/office/drawing/2014/main" id="{69902DF9-9866-4B77-8D45-6DB4426997C6}"/>
                </a:ext>
              </a:extLst>
            </p:cNvPr>
            <p:cNvSpPr/>
            <p:nvPr/>
          </p:nvSpPr>
          <p:spPr>
            <a:xfrm>
              <a:off x="7535952" y="4835814"/>
              <a:ext cx="53134" cy="56543"/>
            </a:xfrm>
            <a:custGeom>
              <a:avLst/>
              <a:gdLst/>
              <a:ahLst/>
              <a:cxnLst/>
              <a:rect l="l" t="t" r="r" b="b"/>
              <a:pathLst>
                <a:path w="1169" h="1244" extrusionOk="0">
                  <a:moveTo>
                    <a:pt x="0" y="0"/>
                  </a:moveTo>
                  <a:cubicBezTo>
                    <a:pt x="0" y="0"/>
                    <a:pt x="167" y="1167"/>
                    <a:pt x="631" y="1238"/>
                  </a:cubicBezTo>
                  <a:cubicBezTo>
                    <a:pt x="654" y="1242"/>
                    <a:pt x="676" y="1244"/>
                    <a:pt x="696" y="1244"/>
                  </a:cubicBezTo>
                  <a:cubicBezTo>
                    <a:pt x="1103" y="1244"/>
                    <a:pt x="1169" y="600"/>
                    <a:pt x="9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1476;p52">
              <a:extLst>
                <a:ext uri="{FF2B5EF4-FFF2-40B4-BE49-F238E27FC236}">
                  <a16:creationId xmlns:a16="http://schemas.microsoft.com/office/drawing/2014/main" id="{B3CFFBCC-431A-4413-98E9-27944A67F4E8}"/>
                </a:ext>
              </a:extLst>
            </p:cNvPr>
            <p:cNvSpPr/>
            <p:nvPr/>
          </p:nvSpPr>
          <p:spPr>
            <a:xfrm>
              <a:off x="7628995" y="2211055"/>
              <a:ext cx="423254" cy="1099723"/>
            </a:xfrm>
            <a:custGeom>
              <a:avLst/>
              <a:gdLst/>
              <a:ahLst/>
              <a:cxnLst/>
              <a:rect l="l" t="t" r="r" b="b"/>
              <a:pathLst>
                <a:path w="9312" h="24195" fill="none" extrusionOk="0">
                  <a:moveTo>
                    <a:pt x="1406" y="21754"/>
                  </a:moveTo>
                  <a:cubicBezTo>
                    <a:pt x="1406" y="21754"/>
                    <a:pt x="1823" y="24194"/>
                    <a:pt x="4656" y="24087"/>
                  </a:cubicBezTo>
                  <a:cubicBezTo>
                    <a:pt x="7502" y="23992"/>
                    <a:pt x="9312" y="19158"/>
                    <a:pt x="4656" y="16253"/>
                  </a:cubicBezTo>
                  <a:cubicBezTo>
                    <a:pt x="1" y="13360"/>
                    <a:pt x="2466" y="9395"/>
                    <a:pt x="2466" y="9395"/>
                  </a:cubicBezTo>
                  <a:cubicBezTo>
                    <a:pt x="2466" y="9395"/>
                    <a:pt x="8014" y="3597"/>
                    <a:pt x="8240" y="1"/>
                  </a:cubicBezTo>
                </a:path>
              </a:pathLst>
            </a:custGeom>
            <a:noFill/>
            <a:ln w="38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477;p52">
              <a:extLst>
                <a:ext uri="{FF2B5EF4-FFF2-40B4-BE49-F238E27FC236}">
                  <a16:creationId xmlns:a16="http://schemas.microsoft.com/office/drawing/2014/main" id="{C2E1016F-0DB9-4FF6-ACBF-4C918CE4D262}"/>
                </a:ext>
              </a:extLst>
            </p:cNvPr>
            <p:cNvSpPr/>
            <p:nvPr/>
          </p:nvSpPr>
          <p:spPr>
            <a:xfrm>
              <a:off x="7424454" y="2223509"/>
              <a:ext cx="311759" cy="423254"/>
            </a:xfrm>
            <a:custGeom>
              <a:avLst/>
              <a:gdLst/>
              <a:ahLst/>
              <a:cxnLst/>
              <a:rect l="l" t="t" r="r" b="b"/>
              <a:pathLst>
                <a:path w="6859" h="9312" fill="none" extrusionOk="0">
                  <a:moveTo>
                    <a:pt x="0" y="1"/>
                  </a:moveTo>
                  <a:cubicBezTo>
                    <a:pt x="0" y="1"/>
                    <a:pt x="929" y="6418"/>
                    <a:pt x="6858" y="9311"/>
                  </a:cubicBezTo>
                </a:path>
              </a:pathLst>
            </a:custGeom>
            <a:noFill/>
            <a:ln w="38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1478;p52">
              <a:extLst>
                <a:ext uri="{FF2B5EF4-FFF2-40B4-BE49-F238E27FC236}">
                  <a16:creationId xmlns:a16="http://schemas.microsoft.com/office/drawing/2014/main" id="{1D33A377-A842-492B-A088-37DD1AB179A3}"/>
                </a:ext>
              </a:extLst>
            </p:cNvPr>
            <p:cNvSpPr/>
            <p:nvPr/>
          </p:nvSpPr>
          <p:spPr>
            <a:xfrm>
              <a:off x="7315684" y="3069945"/>
              <a:ext cx="51452" cy="64861"/>
            </a:xfrm>
            <a:custGeom>
              <a:avLst/>
              <a:gdLst/>
              <a:ahLst/>
              <a:cxnLst/>
              <a:rect l="l" t="t" r="r" b="b"/>
              <a:pathLst>
                <a:path w="1132" h="1427" extrusionOk="0">
                  <a:moveTo>
                    <a:pt x="167" y="0"/>
                  </a:moveTo>
                  <a:cubicBezTo>
                    <a:pt x="167" y="0"/>
                    <a:pt x="0" y="179"/>
                    <a:pt x="12" y="262"/>
                  </a:cubicBezTo>
                  <a:cubicBezTo>
                    <a:pt x="24" y="334"/>
                    <a:pt x="786" y="1369"/>
                    <a:pt x="917" y="1405"/>
                  </a:cubicBezTo>
                  <a:cubicBezTo>
                    <a:pt x="957" y="1421"/>
                    <a:pt x="994" y="1426"/>
                    <a:pt x="1025" y="1426"/>
                  </a:cubicBezTo>
                  <a:cubicBezTo>
                    <a:pt x="1089" y="1426"/>
                    <a:pt x="1131" y="1405"/>
                    <a:pt x="1131" y="1405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1479;p52">
              <a:extLst>
                <a:ext uri="{FF2B5EF4-FFF2-40B4-BE49-F238E27FC236}">
                  <a16:creationId xmlns:a16="http://schemas.microsoft.com/office/drawing/2014/main" id="{1F9F14D2-F76B-432C-9295-04DA32176A48}"/>
                </a:ext>
              </a:extLst>
            </p:cNvPr>
            <p:cNvSpPr/>
            <p:nvPr/>
          </p:nvSpPr>
          <p:spPr>
            <a:xfrm>
              <a:off x="7299957" y="2904858"/>
              <a:ext cx="488751" cy="371847"/>
            </a:xfrm>
            <a:custGeom>
              <a:avLst/>
              <a:gdLst/>
              <a:ahLst/>
              <a:cxnLst/>
              <a:rect l="l" t="t" r="r" b="b"/>
              <a:pathLst>
                <a:path w="10753" h="8181" extrusionOk="0">
                  <a:moveTo>
                    <a:pt x="8526" y="1"/>
                  </a:moveTo>
                  <a:lnTo>
                    <a:pt x="1" y="2823"/>
                  </a:lnTo>
                  <a:lnTo>
                    <a:pt x="108" y="3251"/>
                  </a:lnTo>
                  <a:lnTo>
                    <a:pt x="3537" y="8180"/>
                  </a:lnTo>
                  <a:lnTo>
                    <a:pt x="10752" y="6442"/>
                  </a:lnTo>
                  <a:lnTo>
                    <a:pt x="8788" y="263"/>
                  </a:lnTo>
                  <a:lnTo>
                    <a:pt x="85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1480;p52">
              <a:extLst>
                <a:ext uri="{FF2B5EF4-FFF2-40B4-BE49-F238E27FC236}">
                  <a16:creationId xmlns:a16="http://schemas.microsoft.com/office/drawing/2014/main" id="{BC78A161-3400-4A82-85AE-03E7C5540D7A}"/>
                </a:ext>
              </a:extLst>
            </p:cNvPr>
            <p:cNvSpPr/>
            <p:nvPr/>
          </p:nvSpPr>
          <p:spPr>
            <a:xfrm>
              <a:off x="7304866" y="3052627"/>
              <a:ext cx="0" cy="4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1481;p52">
              <a:extLst>
                <a:ext uri="{FF2B5EF4-FFF2-40B4-BE49-F238E27FC236}">
                  <a16:creationId xmlns:a16="http://schemas.microsoft.com/office/drawing/2014/main" id="{55C7BCE8-BD59-4413-8877-9E8CC467E86E}"/>
                </a:ext>
              </a:extLst>
            </p:cNvPr>
            <p:cNvSpPr/>
            <p:nvPr/>
          </p:nvSpPr>
          <p:spPr>
            <a:xfrm>
              <a:off x="7299957" y="2904858"/>
              <a:ext cx="399437" cy="147812"/>
            </a:xfrm>
            <a:custGeom>
              <a:avLst/>
              <a:gdLst/>
              <a:ahLst/>
              <a:cxnLst/>
              <a:rect l="l" t="t" r="r" b="b"/>
              <a:pathLst>
                <a:path w="8788" h="3252" extrusionOk="0">
                  <a:moveTo>
                    <a:pt x="8526" y="1"/>
                  </a:moveTo>
                  <a:lnTo>
                    <a:pt x="1" y="2823"/>
                  </a:lnTo>
                  <a:lnTo>
                    <a:pt x="108" y="3251"/>
                  </a:lnTo>
                  <a:lnTo>
                    <a:pt x="8788" y="263"/>
                  </a:lnTo>
                  <a:lnTo>
                    <a:pt x="85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1482;p52">
              <a:extLst>
                <a:ext uri="{FF2B5EF4-FFF2-40B4-BE49-F238E27FC236}">
                  <a16:creationId xmlns:a16="http://schemas.microsoft.com/office/drawing/2014/main" id="{EF4FCF78-DD0B-464D-9E9F-9D2370DF2A12}"/>
                </a:ext>
              </a:extLst>
            </p:cNvPr>
            <p:cNvSpPr/>
            <p:nvPr/>
          </p:nvSpPr>
          <p:spPr>
            <a:xfrm>
              <a:off x="7508316" y="3087990"/>
              <a:ext cx="88814" cy="46225"/>
            </a:xfrm>
            <a:custGeom>
              <a:avLst/>
              <a:gdLst/>
              <a:ahLst/>
              <a:cxnLst/>
              <a:rect l="l" t="t" r="r" b="b"/>
              <a:pathLst>
                <a:path w="1954" h="1017" extrusionOk="0">
                  <a:moveTo>
                    <a:pt x="1361" y="0"/>
                  </a:moveTo>
                  <a:cubicBezTo>
                    <a:pt x="1205" y="0"/>
                    <a:pt x="1027" y="30"/>
                    <a:pt x="846" y="91"/>
                  </a:cubicBezTo>
                  <a:cubicBezTo>
                    <a:pt x="358" y="234"/>
                    <a:pt x="1" y="556"/>
                    <a:pt x="72" y="794"/>
                  </a:cubicBezTo>
                  <a:cubicBezTo>
                    <a:pt x="126" y="932"/>
                    <a:pt x="335" y="1016"/>
                    <a:pt x="610" y="1016"/>
                  </a:cubicBezTo>
                  <a:cubicBezTo>
                    <a:pt x="761" y="1016"/>
                    <a:pt x="932" y="991"/>
                    <a:pt x="1108" y="937"/>
                  </a:cubicBezTo>
                  <a:cubicBezTo>
                    <a:pt x="1596" y="794"/>
                    <a:pt x="1953" y="472"/>
                    <a:pt x="1882" y="234"/>
                  </a:cubicBezTo>
                  <a:cubicBezTo>
                    <a:pt x="1830" y="84"/>
                    <a:pt x="1626" y="0"/>
                    <a:pt x="13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1483;p52">
              <a:extLst>
                <a:ext uri="{FF2B5EF4-FFF2-40B4-BE49-F238E27FC236}">
                  <a16:creationId xmlns:a16="http://schemas.microsoft.com/office/drawing/2014/main" id="{90884A7D-1400-49A1-84FF-78D6621AEEEC}"/>
                </a:ext>
              </a:extLst>
            </p:cNvPr>
            <p:cNvSpPr/>
            <p:nvPr/>
          </p:nvSpPr>
          <p:spPr>
            <a:xfrm>
              <a:off x="7609541" y="2918812"/>
              <a:ext cx="50907" cy="24090"/>
            </a:xfrm>
            <a:custGeom>
              <a:avLst/>
              <a:gdLst/>
              <a:ahLst/>
              <a:cxnLst/>
              <a:rect l="l" t="t" r="r" b="b"/>
              <a:pathLst>
                <a:path w="1120" h="530" extrusionOk="0">
                  <a:moveTo>
                    <a:pt x="995" y="0"/>
                  </a:moveTo>
                  <a:cubicBezTo>
                    <a:pt x="985" y="0"/>
                    <a:pt x="975" y="1"/>
                    <a:pt x="965" y="3"/>
                  </a:cubicBezTo>
                  <a:lnTo>
                    <a:pt x="96" y="301"/>
                  </a:lnTo>
                  <a:cubicBezTo>
                    <a:pt x="36" y="313"/>
                    <a:pt x="0" y="384"/>
                    <a:pt x="24" y="444"/>
                  </a:cubicBezTo>
                  <a:cubicBezTo>
                    <a:pt x="34" y="496"/>
                    <a:pt x="90" y="529"/>
                    <a:pt x="143" y="529"/>
                  </a:cubicBezTo>
                  <a:cubicBezTo>
                    <a:pt x="151" y="529"/>
                    <a:pt x="159" y="529"/>
                    <a:pt x="167" y="527"/>
                  </a:cubicBezTo>
                  <a:lnTo>
                    <a:pt x="1036" y="230"/>
                  </a:lnTo>
                  <a:cubicBezTo>
                    <a:pt x="1096" y="206"/>
                    <a:pt x="1119" y="134"/>
                    <a:pt x="1108" y="75"/>
                  </a:cubicBezTo>
                  <a:cubicBezTo>
                    <a:pt x="1098" y="25"/>
                    <a:pt x="1046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1484;p52">
              <a:extLst>
                <a:ext uri="{FF2B5EF4-FFF2-40B4-BE49-F238E27FC236}">
                  <a16:creationId xmlns:a16="http://schemas.microsoft.com/office/drawing/2014/main" id="{6B3DEF13-2CA3-45BC-942B-45B265F607FA}"/>
                </a:ext>
              </a:extLst>
            </p:cNvPr>
            <p:cNvSpPr/>
            <p:nvPr/>
          </p:nvSpPr>
          <p:spPr>
            <a:xfrm>
              <a:off x="7610631" y="2919494"/>
              <a:ext cx="50907" cy="23408"/>
            </a:xfrm>
            <a:custGeom>
              <a:avLst/>
              <a:gdLst/>
              <a:ahLst/>
              <a:cxnLst/>
              <a:rect l="l" t="t" r="r" b="b"/>
              <a:pathLst>
                <a:path w="1120" h="515" extrusionOk="0">
                  <a:moveTo>
                    <a:pt x="1036" y="0"/>
                  </a:moveTo>
                  <a:cubicBezTo>
                    <a:pt x="1036" y="60"/>
                    <a:pt x="1012" y="107"/>
                    <a:pt x="965" y="119"/>
                  </a:cubicBezTo>
                  <a:lnTo>
                    <a:pt x="107" y="417"/>
                  </a:lnTo>
                  <a:cubicBezTo>
                    <a:pt x="93" y="420"/>
                    <a:pt x="80" y="422"/>
                    <a:pt x="68" y="422"/>
                  </a:cubicBezTo>
                  <a:cubicBezTo>
                    <a:pt x="40" y="422"/>
                    <a:pt x="17" y="413"/>
                    <a:pt x="0" y="405"/>
                  </a:cubicBezTo>
                  <a:lnTo>
                    <a:pt x="0" y="429"/>
                  </a:lnTo>
                  <a:cubicBezTo>
                    <a:pt x="10" y="481"/>
                    <a:pt x="66" y="514"/>
                    <a:pt x="119" y="514"/>
                  </a:cubicBezTo>
                  <a:cubicBezTo>
                    <a:pt x="127" y="514"/>
                    <a:pt x="135" y="514"/>
                    <a:pt x="143" y="512"/>
                  </a:cubicBezTo>
                  <a:lnTo>
                    <a:pt x="1012" y="215"/>
                  </a:lnTo>
                  <a:cubicBezTo>
                    <a:pt x="1072" y="179"/>
                    <a:pt x="1119" y="119"/>
                    <a:pt x="1084" y="60"/>
                  </a:cubicBezTo>
                  <a:cubicBezTo>
                    <a:pt x="1072" y="36"/>
                    <a:pt x="1060" y="12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1485;p52">
              <a:extLst>
                <a:ext uri="{FF2B5EF4-FFF2-40B4-BE49-F238E27FC236}">
                  <a16:creationId xmlns:a16="http://schemas.microsoft.com/office/drawing/2014/main" id="{5D54BFAF-D54D-48EF-84CC-A65C0991EDE1}"/>
                </a:ext>
              </a:extLst>
            </p:cNvPr>
            <p:cNvSpPr/>
            <p:nvPr/>
          </p:nvSpPr>
          <p:spPr>
            <a:xfrm>
              <a:off x="7529997" y="2863450"/>
              <a:ext cx="920004" cy="367529"/>
            </a:xfrm>
            <a:custGeom>
              <a:avLst/>
              <a:gdLst/>
              <a:ahLst/>
              <a:cxnLst/>
              <a:rect l="l" t="t" r="r" b="b"/>
              <a:pathLst>
                <a:path w="20241" h="8086" extrusionOk="0">
                  <a:moveTo>
                    <a:pt x="16942" y="0"/>
                  </a:moveTo>
                  <a:cubicBezTo>
                    <a:pt x="16617" y="0"/>
                    <a:pt x="16236" y="64"/>
                    <a:pt x="15788" y="209"/>
                  </a:cubicBezTo>
                  <a:cubicBezTo>
                    <a:pt x="15788" y="209"/>
                    <a:pt x="9573" y="2019"/>
                    <a:pt x="5536" y="4126"/>
                  </a:cubicBezTo>
                  <a:cubicBezTo>
                    <a:pt x="5536" y="4126"/>
                    <a:pt x="4752" y="2898"/>
                    <a:pt x="4316" y="2898"/>
                  </a:cubicBezTo>
                  <a:cubicBezTo>
                    <a:pt x="4306" y="2898"/>
                    <a:pt x="4296" y="2899"/>
                    <a:pt x="4286" y="2900"/>
                  </a:cubicBezTo>
                  <a:lnTo>
                    <a:pt x="4763" y="4662"/>
                  </a:lnTo>
                  <a:cubicBezTo>
                    <a:pt x="4763" y="4662"/>
                    <a:pt x="1923" y="3746"/>
                    <a:pt x="1056" y="3746"/>
                  </a:cubicBezTo>
                  <a:cubicBezTo>
                    <a:pt x="935" y="3746"/>
                    <a:pt x="852" y="3764"/>
                    <a:pt x="822" y="3805"/>
                  </a:cubicBezTo>
                  <a:cubicBezTo>
                    <a:pt x="572" y="4150"/>
                    <a:pt x="3405" y="5341"/>
                    <a:pt x="3405" y="5341"/>
                  </a:cubicBezTo>
                  <a:cubicBezTo>
                    <a:pt x="3405" y="5341"/>
                    <a:pt x="3354" y="5340"/>
                    <a:pt x="3265" y="5340"/>
                  </a:cubicBezTo>
                  <a:cubicBezTo>
                    <a:pt x="2622" y="5340"/>
                    <a:pt x="0" y="5368"/>
                    <a:pt x="0" y="5817"/>
                  </a:cubicBezTo>
                  <a:cubicBezTo>
                    <a:pt x="0" y="6286"/>
                    <a:pt x="2671" y="6305"/>
                    <a:pt x="3126" y="6305"/>
                  </a:cubicBezTo>
                  <a:cubicBezTo>
                    <a:pt x="3168" y="6305"/>
                    <a:pt x="3191" y="6305"/>
                    <a:pt x="3191" y="6305"/>
                  </a:cubicBezTo>
                  <a:lnTo>
                    <a:pt x="3191" y="6305"/>
                  </a:lnTo>
                  <a:cubicBezTo>
                    <a:pt x="3191" y="6305"/>
                    <a:pt x="953" y="6651"/>
                    <a:pt x="1024" y="7127"/>
                  </a:cubicBezTo>
                  <a:cubicBezTo>
                    <a:pt x="1044" y="7239"/>
                    <a:pt x="1204" y="7282"/>
                    <a:pt x="1435" y="7282"/>
                  </a:cubicBezTo>
                  <a:cubicBezTo>
                    <a:pt x="2157" y="7282"/>
                    <a:pt x="3571" y="6865"/>
                    <a:pt x="3572" y="6865"/>
                  </a:cubicBezTo>
                  <a:lnTo>
                    <a:pt x="3572" y="6865"/>
                  </a:lnTo>
                  <a:cubicBezTo>
                    <a:pt x="3571" y="6865"/>
                    <a:pt x="1429" y="7722"/>
                    <a:pt x="1679" y="8032"/>
                  </a:cubicBezTo>
                  <a:cubicBezTo>
                    <a:pt x="1708" y="8068"/>
                    <a:pt x="1777" y="8085"/>
                    <a:pt x="1879" y="8085"/>
                  </a:cubicBezTo>
                  <a:cubicBezTo>
                    <a:pt x="2675" y="8085"/>
                    <a:pt x="5456" y="7020"/>
                    <a:pt x="6513" y="5805"/>
                  </a:cubicBezTo>
                  <a:cubicBezTo>
                    <a:pt x="6513" y="5805"/>
                    <a:pt x="6928" y="5817"/>
                    <a:pt x="7608" y="5817"/>
                  </a:cubicBezTo>
                  <a:cubicBezTo>
                    <a:pt x="10338" y="5817"/>
                    <a:pt x="17334" y="5619"/>
                    <a:pt x="18764" y="3626"/>
                  </a:cubicBezTo>
                  <a:cubicBezTo>
                    <a:pt x="18764" y="3626"/>
                    <a:pt x="20241" y="3626"/>
                    <a:pt x="18764" y="2757"/>
                  </a:cubicBezTo>
                  <a:cubicBezTo>
                    <a:pt x="18764" y="2757"/>
                    <a:pt x="19088" y="0"/>
                    <a:pt x="16942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1486;p52">
              <a:extLst>
                <a:ext uri="{FF2B5EF4-FFF2-40B4-BE49-F238E27FC236}">
                  <a16:creationId xmlns:a16="http://schemas.microsoft.com/office/drawing/2014/main" id="{50448F62-B745-4AE6-ADCE-0C84E1D5415D}"/>
                </a:ext>
              </a:extLst>
            </p:cNvPr>
            <p:cNvSpPr/>
            <p:nvPr/>
          </p:nvSpPr>
          <p:spPr>
            <a:xfrm>
              <a:off x="7393046" y="2192147"/>
              <a:ext cx="57407" cy="70406"/>
            </a:xfrm>
            <a:custGeom>
              <a:avLst/>
              <a:gdLst/>
              <a:ahLst/>
              <a:cxnLst/>
              <a:rect l="l" t="t" r="r" b="b"/>
              <a:pathLst>
                <a:path w="1263" h="1549" extrusionOk="0">
                  <a:moveTo>
                    <a:pt x="799" y="0"/>
                  </a:moveTo>
                  <a:cubicBezTo>
                    <a:pt x="799" y="0"/>
                    <a:pt x="1" y="119"/>
                    <a:pt x="691" y="1548"/>
                  </a:cubicBezTo>
                  <a:lnTo>
                    <a:pt x="1001" y="1429"/>
                  </a:lnTo>
                  <a:lnTo>
                    <a:pt x="918" y="1072"/>
                  </a:lnTo>
                  <a:lnTo>
                    <a:pt x="1263" y="988"/>
                  </a:lnTo>
                  <a:lnTo>
                    <a:pt x="1239" y="143"/>
                  </a:lnTo>
                  <a:cubicBezTo>
                    <a:pt x="1263" y="143"/>
                    <a:pt x="989" y="0"/>
                    <a:pt x="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1487;p52">
              <a:extLst>
                <a:ext uri="{FF2B5EF4-FFF2-40B4-BE49-F238E27FC236}">
                  <a16:creationId xmlns:a16="http://schemas.microsoft.com/office/drawing/2014/main" id="{825A607D-9CDD-4013-8C56-E7857164B425}"/>
                </a:ext>
              </a:extLst>
            </p:cNvPr>
            <p:cNvSpPr/>
            <p:nvPr/>
          </p:nvSpPr>
          <p:spPr>
            <a:xfrm>
              <a:off x="7977531" y="2188328"/>
              <a:ext cx="57407" cy="70406"/>
            </a:xfrm>
            <a:custGeom>
              <a:avLst/>
              <a:gdLst/>
              <a:ahLst/>
              <a:cxnLst/>
              <a:rect l="l" t="t" r="r" b="b"/>
              <a:pathLst>
                <a:path w="1263" h="1549" extrusionOk="0">
                  <a:moveTo>
                    <a:pt x="465" y="1"/>
                  </a:moveTo>
                  <a:cubicBezTo>
                    <a:pt x="262" y="13"/>
                    <a:pt x="12" y="132"/>
                    <a:pt x="24" y="132"/>
                  </a:cubicBezTo>
                  <a:lnTo>
                    <a:pt x="1" y="977"/>
                  </a:lnTo>
                  <a:lnTo>
                    <a:pt x="346" y="1072"/>
                  </a:lnTo>
                  <a:lnTo>
                    <a:pt x="262" y="1430"/>
                  </a:lnTo>
                  <a:lnTo>
                    <a:pt x="572" y="1549"/>
                  </a:lnTo>
                  <a:cubicBezTo>
                    <a:pt x="1263" y="120"/>
                    <a:pt x="46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2CA72037-4F4C-483C-856B-7A66CDE1C96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67" r="-160" b="5891"/>
          <a:stretch>
            <a:fillRect/>
          </a:stretch>
        </p:blipFill>
        <p:spPr bwMode="auto">
          <a:xfrm>
            <a:off x="348343" y="1294762"/>
            <a:ext cx="6417666" cy="34037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8152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AC254-EF66-4377-B4FA-73877DAF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Admin Login </a:t>
            </a:r>
            <a:r>
              <a:rPr lang="en-IN" sz="3200" dirty="0"/>
              <a:t>Screen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3EB653-31CC-4E74-82AA-AF2A8F3A9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705" y="2127180"/>
            <a:ext cx="2571295" cy="25712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4BBCAD-BBAC-436A-85FF-CC8AD80CBD46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8701" y="1357086"/>
            <a:ext cx="6064042" cy="35487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701391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78859" y="433766"/>
            <a:ext cx="38122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Alegreya Sans ExtraBold" panose="020B0604020202020204" charset="0"/>
              </a:rPr>
              <a:t>Admin Select </a:t>
            </a:r>
            <a:r>
              <a:rPr lang="en-IN" sz="3200" b="1" dirty="0"/>
              <a:t>Screen</a:t>
            </a:r>
            <a:endParaRPr lang="en-IN" sz="3200" b="1" dirty="0">
              <a:latin typeface="Alegreya Sans ExtraBold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51C179-4D33-4217-AFDC-EAD6BFB01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91" y="1306431"/>
            <a:ext cx="6492898" cy="344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30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BF93-A907-41A4-B572-4EBD33769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Admin Pending </a:t>
            </a:r>
            <a:r>
              <a:rPr lang="en-IN" sz="3200" dirty="0"/>
              <a:t>Screen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FD4C41-ACA9-42C5-A6C1-371FF15B6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337" y="1828800"/>
            <a:ext cx="3067719" cy="30677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751011D-089B-45BD-BDF7-A72C82D8B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50" y="1241470"/>
            <a:ext cx="6617888" cy="351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3515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7"/>
          <p:cNvSpPr/>
          <p:nvPr/>
        </p:nvSpPr>
        <p:spPr>
          <a:xfrm flipH="1">
            <a:off x="548110" y="424879"/>
            <a:ext cx="3744489" cy="845121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700" name="Google Shape;700;p37"/>
          <p:cNvSpPr txBox="1">
            <a:spLocks noGrp="1"/>
          </p:cNvSpPr>
          <p:nvPr>
            <p:ph type="title"/>
          </p:nvPr>
        </p:nvSpPr>
        <p:spPr>
          <a:xfrm flipH="1">
            <a:off x="864946" y="659039"/>
            <a:ext cx="3661500" cy="3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Admin Approved Screen</a:t>
            </a:r>
            <a:endParaRPr sz="2400" dirty="0"/>
          </a:p>
        </p:txBody>
      </p:sp>
      <p:sp>
        <p:nvSpPr>
          <p:cNvPr id="138" name="Google Shape;702;p37">
            <a:extLst>
              <a:ext uri="{FF2B5EF4-FFF2-40B4-BE49-F238E27FC236}">
                <a16:creationId xmlns:a16="http://schemas.microsoft.com/office/drawing/2014/main" id="{C3450EA2-E85A-45D2-94F8-1DAB71CEC8ED}"/>
              </a:ext>
            </a:extLst>
          </p:cNvPr>
          <p:cNvSpPr/>
          <p:nvPr/>
        </p:nvSpPr>
        <p:spPr>
          <a:xfrm>
            <a:off x="7034016" y="3220278"/>
            <a:ext cx="2109984" cy="1947076"/>
          </a:xfrm>
          <a:custGeom>
            <a:avLst/>
            <a:gdLst/>
            <a:ahLst/>
            <a:cxnLst/>
            <a:rect l="l" t="t" r="r" b="b"/>
            <a:pathLst>
              <a:path w="182880" h="163830" extrusionOk="0">
                <a:moveTo>
                  <a:pt x="0" y="160020"/>
                </a:moveTo>
                <a:lnTo>
                  <a:pt x="39624" y="6096"/>
                </a:lnTo>
                <a:lnTo>
                  <a:pt x="182880" y="0"/>
                </a:lnTo>
                <a:lnTo>
                  <a:pt x="182880" y="16383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139" name="Picture 138">
            <a:extLst>
              <a:ext uri="{FF2B5EF4-FFF2-40B4-BE49-F238E27FC236}">
                <a16:creationId xmlns:a16="http://schemas.microsoft.com/office/drawing/2014/main" id="{93805CAA-59CA-46BC-8171-71BBB60051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016" y="3057370"/>
            <a:ext cx="2109984" cy="21099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54A2C3E-D924-46D2-B48D-B649988D9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50" y="1419225"/>
            <a:ext cx="6394450" cy="339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78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BF93-A907-41A4-B572-4EBD33769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Admin All </a:t>
            </a:r>
            <a:r>
              <a:rPr lang="en-IN" sz="3200" dirty="0"/>
              <a:t>Screen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FD4C41-ACA9-42C5-A6C1-371FF15B6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337" y="1828800"/>
            <a:ext cx="3067719" cy="30677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55FC59-8F65-48A4-8AD1-DDA35C3AB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813" y="1183544"/>
            <a:ext cx="6616340" cy="351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510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766" y="1292748"/>
            <a:ext cx="2888434" cy="2888434"/>
          </a:xfrm>
          <a:prstGeom prst="rect">
            <a:avLst/>
          </a:prstGeom>
        </p:spPr>
      </p:pic>
      <p:sp>
        <p:nvSpPr>
          <p:cNvPr id="823" name="Google Shape;823;p41"/>
          <p:cNvSpPr/>
          <p:nvPr/>
        </p:nvSpPr>
        <p:spPr>
          <a:xfrm>
            <a:off x="842643" y="445105"/>
            <a:ext cx="5524878" cy="572620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824" name="Google Shape;824;p41"/>
          <p:cNvSpPr txBox="1">
            <a:spLocks noGrp="1"/>
          </p:cNvSpPr>
          <p:nvPr>
            <p:ph type="title"/>
          </p:nvPr>
        </p:nvSpPr>
        <p:spPr>
          <a:xfrm>
            <a:off x="0" y="432930"/>
            <a:ext cx="4425097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Conclusion</a:t>
            </a:r>
            <a:endParaRPr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C00D56-6414-4D03-982E-ADE9865733F0}"/>
              </a:ext>
            </a:extLst>
          </p:cNvPr>
          <p:cNvSpPr txBox="1"/>
          <p:nvPr/>
        </p:nvSpPr>
        <p:spPr>
          <a:xfrm>
            <a:off x="512403" y="1190388"/>
            <a:ext cx="6001161" cy="309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300" dirty="0"/>
              <a:t>By using standard resources and tools, our visitors are able to view our web pages no matter what browser they use.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300" dirty="0"/>
              <a:t>Our pages would load faster and we would also be able to maintain the pages we have created with ease.</a:t>
            </a:r>
          </a:p>
          <a:p>
            <a:endParaRPr lang="en-IN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300" dirty="0"/>
              <a:t>We finished off by putting everything together and looking at how to leverage table relationships to query data across multiple tables, using an SQL.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300" dirty="0"/>
              <a:t>Flask's framework is more easier to learn because it has less base code to implement a simple web-Application and is also performant and flexible.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300" dirty="0"/>
              <a:t>We focused on both performance and user interface, as we believe both are a must for user satisfaction.</a:t>
            </a:r>
          </a:p>
        </p:txBody>
      </p:sp>
    </p:spTree>
    <p:extLst>
      <p:ext uri="{BB962C8B-B14F-4D97-AF65-F5344CB8AC3E}">
        <p14:creationId xmlns:p14="http://schemas.microsoft.com/office/powerpoint/2010/main" val="21589288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55"/>
          <p:cNvSpPr txBox="1">
            <a:spLocks noGrp="1"/>
          </p:cNvSpPr>
          <p:nvPr>
            <p:ph type="title"/>
          </p:nvPr>
        </p:nvSpPr>
        <p:spPr>
          <a:xfrm>
            <a:off x="720000" y="40069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Team F</a:t>
            </a:r>
            <a:endParaRPr sz="3200" dirty="0"/>
          </a:p>
        </p:txBody>
      </p:sp>
      <p:pic>
        <p:nvPicPr>
          <p:cNvPr id="341" name="Graphic 5">
            <a:extLst>
              <a:ext uri="{FF2B5EF4-FFF2-40B4-BE49-F238E27FC236}">
                <a16:creationId xmlns:a16="http://schemas.microsoft.com/office/drawing/2014/main" id="{591A19F2-2B4F-4299-9E89-35712744CB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99941" y="3494670"/>
            <a:ext cx="3342314" cy="1671157"/>
          </a:xfrm>
          <a:prstGeom prst="rect">
            <a:avLst/>
          </a:prstGeom>
        </p:spPr>
      </p:pic>
      <p:pic>
        <p:nvPicPr>
          <p:cNvPr id="342" name="Graphic 2">
            <a:extLst>
              <a:ext uri="{FF2B5EF4-FFF2-40B4-BE49-F238E27FC236}">
                <a16:creationId xmlns:a16="http://schemas.microsoft.com/office/drawing/2014/main" id="{BCB7D810-A788-41E6-A18C-EF6321A8F1E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b="10343"/>
          <a:stretch/>
        </p:blipFill>
        <p:spPr>
          <a:xfrm>
            <a:off x="95776" y="3600145"/>
            <a:ext cx="3276364" cy="1543355"/>
          </a:xfrm>
          <a:prstGeom prst="rect">
            <a:avLst/>
          </a:prstGeom>
        </p:spPr>
      </p:pic>
      <p:pic>
        <p:nvPicPr>
          <p:cNvPr id="343" name="Graphic 7">
            <a:extLst>
              <a:ext uri="{FF2B5EF4-FFF2-40B4-BE49-F238E27FC236}">
                <a16:creationId xmlns:a16="http://schemas.microsoft.com/office/drawing/2014/main" id="{2C103D83-C498-44BE-9923-F9484E46B79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b="26363"/>
          <a:stretch/>
        </p:blipFill>
        <p:spPr>
          <a:xfrm flipH="1">
            <a:off x="4051230" y="3746775"/>
            <a:ext cx="768554" cy="1399628"/>
          </a:xfrm>
          <a:prstGeom prst="rect">
            <a:avLst/>
          </a:prstGeom>
        </p:spPr>
      </p:pic>
      <p:grpSp>
        <p:nvGrpSpPr>
          <p:cNvPr id="344" name="Group 343">
            <a:extLst>
              <a:ext uri="{FF2B5EF4-FFF2-40B4-BE49-F238E27FC236}">
                <a16:creationId xmlns:a16="http://schemas.microsoft.com/office/drawing/2014/main" id="{046FB71C-A186-48E2-A32C-A64C41654619}"/>
              </a:ext>
            </a:extLst>
          </p:cNvPr>
          <p:cNvGrpSpPr/>
          <p:nvPr/>
        </p:nvGrpSpPr>
        <p:grpSpPr>
          <a:xfrm>
            <a:off x="4975911" y="4175570"/>
            <a:ext cx="1006031" cy="954060"/>
            <a:chOff x="2150777" y="3370018"/>
            <a:chExt cx="3822603" cy="3267032"/>
          </a:xfrm>
        </p:grpSpPr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FBC1693C-C4C0-4E3C-B97E-EA18285DC964}"/>
                </a:ext>
              </a:extLst>
            </p:cNvPr>
            <p:cNvSpPr/>
            <p:nvPr/>
          </p:nvSpPr>
          <p:spPr>
            <a:xfrm>
              <a:off x="2150777" y="6048042"/>
              <a:ext cx="2946400" cy="428957"/>
            </a:xfrm>
            <a:prstGeom prst="ellipse">
              <a:avLst/>
            </a:prstGeom>
            <a:solidFill>
              <a:srgbClr val="1011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46" name="Graphic 7">
              <a:extLst>
                <a:ext uri="{FF2B5EF4-FFF2-40B4-BE49-F238E27FC236}">
                  <a16:creationId xmlns:a16="http://schemas.microsoft.com/office/drawing/2014/main" id="{7F47B5E8-5329-4946-A2BC-97EE92D76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925478" y="3370018"/>
              <a:ext cx="3047902" cy="3267032"/>
            </a:xfrm>
            <a:prstGeom prst="rect">
              <a:avLst/>
            </a:prstGeom>
          </p:spPr>
        </p:pic>
      </p:grpSp>
      <p:pic>
        <p:nvPicPr>
          <p:cNvPr id="347" name="Graphic 5">
            <a:extLst>
              <a:ext uri="{FF2B5EF4-FFF2-40B4-BE49-F238E27FC236}">
                <a16:creationId xmlns:a16="http://schemas.microsoft.com/office/drawing/2014/main" id="{02BECE5F-AF36-4903-BEB8-E43136ABD08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 b="36950"/>
          <a:stretch/>
        </p:blipFill>
        <p:spPr>
          <a:xfrm>
            <a:off x="3081594" y="3866459"/>
            <a:ext cx="1156271" cy="1270106"/>
          </a:xfrm>
          <a:prstGeom prst="rect">
            <a:avLst/>
          </a:prstGeom>
        </p:spPr>
      </p:pic>
      <p:sp>
        <p:nvSpPr>
          <p:cNvPr id="348" name="Google Shape;1021;p48"/>
          <p:cNvSpPr txBox="1">
            <a:spLocks/>
          </p:cNvSpPr>
          <p:nvPr/>
        </p:nvSpPr>
        <p:spPr>
          <a:xfrm>
            <a:off x="3760162" y="1496157"/>
            <a:ext cx="1350689" cy="803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-IN" sz="2000" dirty="0"/>
              <a:t>Prem Raj S</a:t>
            </a:r>
          </a:p>
          <a:p>
            <a:r>
              <a:rPr lang="en-IN" sz="1600" dirty="0"/>
              <a:t>Team Lead </a:t>
            </a:r>
          </a:p>
          <a:p>
            <a:r>
              <a:rPr lang="en-IN" sz="1400" dirty="0"/>
              <a:t>(Backend)</a:t>
            </a:r>
          </a:p>
          <a:p>
            <a:endParaRPr lang="en-IN" sz="1600" dirty="0"/>
          </a:p>
        </p:txBody>
      </p:sp>
      <p:sp>
        <p:nvSpPr>
          <p:cNvPr id="349" name="Google Shape;1021;p48"/>
          <p:cNvSpPr txBox="1">
            <a:spLocks/>
          </p:cNvSpPr>
          <p:nvPr/>
        </p:nvSpPr>
        <p:spPr>
          <a:xfrm>
            <a:off x="5431044" y="1671868"/>
            <a:ext cx="1953950" cy="57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-IN" sz="2000" dirty="0" err="1"/>
              <a:t>Kanthimathi</a:t>
            </a:r>
            <a:r>
              <a:rPr lang="en-IN" sz="2000" dirty="0"/>
              <a:t> S</a:t>
            </a:r>
          </a:p>
          <a:p>
            <a:r>
              <a:rPr lang="en-IN" sz="1600" dirty="0"/>
              <a:t>(Backend)</a:t>
            </a:r>
          </a:p>
        </p:txBody>
      </p:sp>
      <p:sp>
        <p:nvSpPr>
          <p:cNvPr id="351" name="Google Shape;1021;p48"/>
          <p:cNvSpPr txBox="1">
            <a:spLocks/>
          </p:cNvSpPr>
          <p:nvPr/>
        </p:nvSpPr>
        <p:spPr>
          <a:xfrm>
            <a:off x="1733958" y="1661333"/>
            <a:ext cx="143517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-IN" sz="2000" dirty="0" err="1"/>
              <a:t>Abinaya</a:t>
            </a:r>
            <a:r>
              <a:rPr lang="en-IN" sz="2000" dirty="0"/>
              <a:t> K </a:t>
            </a:r>
            <a:r>
              <a:rPr lang="en-IN" sz="1400" dirty="0"/>
              <a:t>(Frontend) </a:t>
            </a:r>
            <a:endParaRPr lang="en-IN" sz="2000" dirty="0"/>
          </a:p>
        </p:txBody>
      </p:sp>
      <p:sp>
        <p:nvSpPr>
          <p:cNvPr id="352" name="Google Shape;1021;p48"/>
          <p:cNvSpPr txBox="1">
            <a:spLocks/>
          </p:cNvSpPr>
          <p:nvPr/>
        </p:nvSpPr>
        <p:spPr>
          <a:xfrm>
            <a:off x="3292198" y="3107289"/>
            <a:ext cx="2297683" cy="786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-IN" sz="2000" dirty="0"/>
              <a:t>Santhosh </a:t>
            </a:r>
            <a:r>
              <a:rPr lang="en-IN" sz="2000" dirty="0" err="1"/>
              <a:t>Kasirajan</a:t>
            </a:r>
            <a:endParaRPr lang="en-IN" sz="2000" dirty="0"/>
          </a:p>
          <a:p>
            <a:r>
              <a:rPr lang="en-IN" sz="1600" dirty="0"/>
              <a:t>(Frontend)</a:t>
            </a:r>
          </a:p>
          <a:p>
            <a:pPr algn="l"/>
            <a:endParaRPr lang="en-IN" sz="2000" dirty="0"/>
          </a:p>
        </p:txBody>
      </p:sp>
      <p:sp>
        <p:nvSpPr>
          <p:cNvPr id="354" name="Google Shape;1021;p48"/>
          <p:cNvSpPr txBox="1">
            <a:spLocks/>
          </p:cNvSpPr>
          <p:nvPr/>
        </p:nvSpPr>
        <p:spPr>
          <a:xfrm>
            <a:off x="4713459" y="2328140"/>
            <a:ext cx="143517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-IN" sz="2000" dirty="0"/>
              <a:t>Preethi S</a:t>
            </a:r>
          </a:p>
          <a:p>
            <a:r>
              <a:rPr lang="en-IN" sz="1600" dirty="0"/>
              <a:t>(Frontend)</a:t>
            </a:r>
          </a:p>
        </p:txBody>
      </p:sp>
      <p:sp>
        <p:nvSpPr>
          <p:cNvPr id="358" name="Google Shape;1021;p48"/>
          <p:cNvSpPr txBox="1">
            <a:spLocks/>
          </p:cNvSpPr>
          <p:nvPr/>
        </p:nvSpPr>
        <p:spPr>
          <a:xfrm>
            <a:off x="2850045" y="2460496"/>
            <a:ext cx="1201185" cy="611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 ExtraBold"/>
              <a:buNone/>
              <a:defRPr sz="30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-IN" sz="2000" dirty="0" err="1"/>
              <a:t>Medha</a:t>
            </a:r>
            <a:r>
              <a:rPr lang="en-IN" sz="2000" dirty="0"/>
              <a:t> M</a:t>
            </a:r>
          </a:p>
          <a:p>
            <a:r>
              <a:rPr lang="en-IN" sz="1600" dirty="0"/>
              <a:t>(Frontend)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4936788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47"/>
          <p:cNvSpPr/>
          <p:nvPr/>
        </p:nvSpPr>
        <p:spPr>
          <a:xfrm>
            <a:off x="1657750" y="1706575"/>
            <a:ext cx="6211353" cy="1428972"/>
          </a:xfrm>
          <a:custGeom>
            <a:avLst/>
            <a:gdLst/>
            <a:ahLst/>
            <a:cxnLst/>
            <a:rect l="l" t="t" r="r" b="b"/>
            <a:pathLst>
              <a:path w="182499" h="37528" extrusionOk="0">
                <a:moveTo>
                  <a:pt x="0" y="0"/>
                </a:moveTo>
                <a:lnTo>
                  <a:pt x="182499" y="2857"/>
                </a:lnTo>
                <a:lnTo>
                  <a:pt x="171831" y="37528"/>
                </a:lnTo>
                <a:lnTo>
                  <a:pt x="190" y="3676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14" name="Google Shape;1014;p47"/>
          <p:cNvSpPr txBox="1">
            <a:spLocks noGrp="1"/>
          </p:cNvSpPr>
          <p:nvPr>
            <p:ph type="title"/>
          </p:nvPr>
        </p:nvSpPr>
        <p:spPr>
          <a:xfrm>
            <a:off x="1706275" y="1803963"/>
            <a:ext cx="5731500" cy="12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 dirty="0">
                <a:latin typeface="Alegreya Sans ExtraBold" panose="020B0604020202020204" charset="0"/>
                <a:ea typeface="Alegreya Sans"/>
                <a:cs typeface="Alegreya Sans"/>
                <a:sym typeface="Alegreya Sans"/>
              </a:rPr>
              <a:t>THANK YOU!!</a:t>
            </a:r>
            <a:endParaRPr sz="6000" dirty="0">
              <a:latin typeface="Alegreya Sans ExtraBold" panose="020B0604020202020204" charset="0"/>
              <a:ea typeface="Alegreya Sans"/>
              <a:cs typeface="Alegreya Sans"/>
              <a:sym typeface="Alegreya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062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3"/>
          <p:cNvSpPr/>
          <p:nvPr/>
        </p:nvSpPr>
        <p:spPr>
          <a:xfrm>
            <a:off x="5319325" y="688800"/>
            <a:ext cx="3414700" cy="3797850"/>
          </a:xfrm>
          <a:custGeom>
            <a:avLst/>
            <a:gdLst/>
            <a:ahLst/>
            <a:cxnLst/>
            <a:rect l="l" t="t" r="r" b="b"/>
            <a:pathLst>
              <a:path w="136588" h="151914" extrusionOk="0">
                <a:moveTo>
                  <a:pt x="8763" y="0"/>
                </a:moveTo>
                <a:lnTo>
                  <a:pt x="0" y="151914"/>
                </a:lnTo>
                <a:lnTo>
                  <a:pt x="136588" y="149628"/>
                </a:lnTo>
                <a:lnTo>
                  <a:pt x="131254" y="359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601" name="Google Shape;601;p33"/>
          <p:cNvSpPr/>
          <p:nvPr/>
        </p:nvSpPr>
        <p:spPr>
          <a:xfrm flipH="1">
            <a:off x="495260" y="1353363"/>
            <a:ext cx="3851964" cy="682036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2" name="Google Shape;602;p33"/>
          <p:cNvSpPr txBox="1">
            <a:spLocks noGrp="1"/>
          </p:cNvSpPr>
          <p:nvPr>
            <p:ph type="title"/>
          </p:nvPr>
        </p:nvSpPr>
        <p:spPr>
          <a:xfrm>
            <a:off x="720000" y="1315263"/>
            <a:ext cx="3852000" cy="7914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94" name="Google Shape;619;p35"/>
          <p:cNvGrpSpPr/>
          <p:nvPr/>
        </p:nvGrpSpPr>
        <p:grpSpPr>
          <a:xfrm>
            <a:off x="5777510" y="529816"/>
            <a:ext cx="2956515" cy="3857442"/>
            <a:chOff x="985770" y="1079659"/>
            <a:chExt cx="2956515" cy="3857442"/>
          </a:xfrm>
        </p:grpSpPr>
        <p:sp>
          <p:nvSpPr>
            <p:cNvPr id="95" name="Google Shape;620;p35"/>
            <p:cNvSpPr/>
            <p:nvPr/>
          </p:nvSpPr>
          <p:spPr>
            <a:xfrm rot="-643830">
              <a:off x="3096007" y="1145439"/>
              <a:ext cx="780160" cy="783526"/>
            </a:xfrm>
            <a:custGeom>
              <a:avLst/>
              <a:gdLst/>
              <a:ahLst/>
              <a:cxnLst/>
              <a:rect l="l" t="t" r="r" b="b"/>
              <a:pathLst>
                <a:path w="16658" h="16729" extrusionOk="0">
                  <a:moveTo>
                    <a:pt x="10836" y="1"/>
                  </a:moveTo>
                  <a:lnTo>
                    <a:pt x="1" y="5799"/>
                  </a:lnTo>
                  <a:lnTo>
                    <a:pt x="7728" y="16729"/>
                  </a:lnTo>
                  <a:lnTo>
                    <a:pt x="16658" y="12169"/>
                  </a:lnTo>
                  <a:lnTo>
                    <a:pt x="10836" y="1"/>
                  </a:ln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621;p35"/>
            <p:cNvSpPr/>
            <p:nvPr/>
          </p:nvSpPr>
          <p:spPr>
            <a:xfrm rot="-643830">
              <a:off x="3114996" y="1145697"/>
              <a:ext cx="737213" cy="759546"/>
            </a:xfrm>
            <a:custGeom>
              <a:avLst/>
              <a:gdLst/>
              <a:ahLst/>
              <a:cxnLst/>
              <a:rect l="l" t="t" r="r" b="b"/>
              <a:pathLst>
                <a:path w="15741" h="16217" extrusionOk="0">
                  <a:moveTo>
                    <a:pt x="11478" y="1"/>
                  </a:moveTo>
                  <a:lnTo>
                    <a:pt x="0" y="4406"/>
                  </a:lnTo>
                  <a:lnTo>
                    <a:pt x="6322" y="16217"/>
                  </a:lnTo>
                  <a:lnTo>
                    <a:pt x="15740" y="1278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622;p35"/>
            <p:cNvSpPr/>
            <p:nvPr/>
          </p:nvSpPr>
          <p:spPr>
            <a:xfrm rot="-643830">
              <a:off x="2634794" y="1833231"/>
              <a:ext cx="859918" cy="601192"/>
            </a:xfrm>
            <a:custGeom>
              <a:avLst/>
              <a:gdLst/>
              <a:ahLst/>
              <a:cxnLst/>
              <a:rect l="l" t="t" r="r" b="b"/>
              <a:pathLst>
                <a:path w="18361" h="12836" extrusionOk="0">
                  <a:moveTo>
                    <a:pt x="16134" y="0"/>
                  </a:moveTo>
                  <a:cubicBezTo>
                    <a:pt x="16134" y="0"/>
                    <a:pt x="8933" y="6068"/>
                    <a:pt x="7968" y="6068"/>
                  </a:cubicBezTo>
                  <a:cubicBezTo>
                    <a:pt x="7949" y="6068"/>
                    <a:pt x="7933" y="6065"/>
                    <a:pt x="7918" y="6060"/>
                  </a:cubicBezTo>
                  <a:cubicBezTo>
                    <a:pt x="7180" y="5786"/>
                    <a:pt x="4120" y="2357"/>
                    <a:pt x="3335" y="1786"/>
                  </a:cubicBezTo>
                  <a:cubicBezTo>
                    <a:pt x="2537" y="1203"/>
                    <a:pt x="1310" y="810"/>
                    <a:pt x="1310" y="810"/>
                  </a:cubicBezTo>
                  <a:lnTo>
                    <a:pt x="1" y="8311"/>
                  </a:lnTo>
                  <a:cubicBezTo>
                    <a:pt x="1" y="8311"/>
                    <a:pt x="6324" y="12835"/>
                    <a:pt x="7889" y="12835"/>
                  </a:cubicBezTo>
                  <a:cubicBezTo>
                    <a:pt x="7899" y="12835"/>
                    <a:pt x="7909" y="12835"/>
                    <a:pt x="7918" y="12835"/>
                  </a:cubicBezTo>
                  <a:cubicBezTo>
                    <a:pt x="9419" y="12775"/>
                    <a:pt x="18360" y="2869"/>
                    <a:pt x="18360" y="2869"/>
                  </a:cubicBezTo>
                  <a:lnTo>
                    <a:pt x="161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623;p35"/>
            <p:cNvSpPr/>
            <p:nvPr/>
          </p:nvSpPr>
          <p:spPr>
            <a:xfrm>
              <a:off x="1641016" y="4782593"/>
              <a:ext cx="448351" cy="154509"/>
            </a:xfrm>
            <a:custGeom>
              <a:avLst/>
              <a:gdLst/>
              <a:ahLst/>
              <a:cxnLst/>
              <a:rect l="l" t="t" r="r" b="b"/>
              <a:pathLst>
                <a:path w="9573" h="3299" extrusionOk="0">
                  <a:moveTo>
                    <a:pt x="4263" y="0"/>
                  </a:moveTo>
                  <a:cubicBezTo>
                    <a:pt x="4263" y="0"/>
                    <a:pt x="1858" y="2143"/>
                    <a:pt x="0" y="2762"/>
                  </a:cubicBezTo>
                  <a:lnTo>
                    <a:pt x="238" y="3298"/>
                  </a:lnTo>
                  <a:lnTo>
                    <a:pt x="9573" y="3298"/>
                  </a:lnTo>
                  <a:cubicBezTo>
                    <a:pt x="9573" y="3298"/>
                    <a:pt x="9406" y="2024"/>
                    <a:pt x="9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624;p35"/>
            <p:cNvSpPr/>
            <p:nvPr/>
          </p:nvSpPr>
          <p:spPr>
            <a:xfrm>
              <a:off x="1680031" y="2893249"/>
              <a:ext cx="1132049" cy="1899909"/>
            </a:xfrm>
            <a:custGeom>
              <a:avLst/>
              <a:gdLst/>
              <a:ahLst/>
              <a:cxnLst/>
              <a:rect l="l" t="t" r="r" b="b"/>
              <a:pathLst>
                <a:path w="24171" h="40566" extrusionOk="0">
                  <a:moveTo>
                    <a:pt x="834" y="1"/>
                  </a:moveTo>
                  <a:lnTo>
                    <a:pt x="834" y="1"/>
                  </a:lnTo>
                  <a:cubicBezTo>
                    <a:pt x="1" y="15277"/>
                    <a:pt x="2930" y="40565"/>
                    <a:pt x="2930" y="40565"/>
                  </a:cubicBezTo>
                  <a:lnTo>
                    <a:pt x="8514" y="40565"/>
                  </a:lnTo>
                  <a:cubicBezTo>
                    <a:pt x="8514" y="40565"/>
                    <a:pt x="8028" y="6275"/>
                    <a:pt x="10211" y="6275"/>
                  </a:cubicBezTo>
                  <a:cubicBezTo>
                    <a:pt x="10217" y="6275"/>
                    <a:pt x="10223" y="6275"/>
                    <a:pt x="10228" y="6276"/>
                  </a:cubicBezTo>
                  <a:cubicBezTo>
                    <a:pt x="12419" y="6454"/>
                    <a:pt x="17134" y="38791"/>
                    <a:pt x="17134" y="38791"/>
                  </a:cubicBezTo>
                  <a:lnTo>
                    <a:pt x="22742" y="37863"/>
                  </a:lnTo>
                  <a:cubicBezTo>
                    <a:pt x="24170" y="20265"/>
                    <a:pt x="19456" y="513"/>
                    <a:pt x="19456" y="513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625;p35"/>
            <p:cNvSpPr/>
            <p:nvPr/>
          </p:nvSpPr>
          <p:spPr>
            <a:xfrm>
              <a:off x="2098840" y="2920039"/>
              <a:ext cx="105988" cy="185748"/>
            </a:xfrm>
            <a:custGeom>
              <a:avLst/>
              <a:gdLst/>
              <a:ahLst/>
              <a:cxnLst/>
              <a:rect l="l" t="t" r="r" b="b"/>
              <a:pathLst>
                <a:path w="2263" h="3966" extrusionOk="0">
                  <a:moveTo>
                    <a:pt x="1941" y="0"/>
                  </a:moveTo>
                  <a:lnTo>
                    <a:pt x="1429" y="3691"/>
                  </a:lnTo>
                  <a:lnTo>
                    <a:pt x="0" y="3965"/>
                  </a:lnTo>
                  <a:lnTo>
                    <a:pt x="1941" y="3965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626;p35"/>
            <p:cNvSpPr/>
            <p:nvPr/>
          </p:nvSpPr>
          <p:spPr>
            <a:xfrm>
              <a:off x="2516526" y="3023220"/>
              <a:ext cx="61354" cy="72641"/>
            </a:xfrm>
            <a:custGeom>
              <a:avLst/>
              <a:gdLst/>
              <a:ahLst/>
              <a:cxnLst/>
              <a:rect l="l" t="t" r="r" b="b"/>
              <a:pathLst>
                <a:path w="1310" h="1551" extrusionOk="0">
                  <a:moveTo>
                    <a:pt x="0" y="0"/>
                  </a:moveTo>
                  <a:cubicBezTo>
                    <a:pt x="163" y="1219"/>
                    <a:pt x="451" y="1550"/>
                    <a:pt x="715" y="1550"/>
                  </a:cubicBezTo>
                  <a:cubicBezTo>
                    <a:pt x="1029" y="1550"/>
                    <a:pt x="1310" y="1084"/>
                    <a:pt x="1310" y="108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627;p35"/>
            <p:cNvSpPr/>
            <p:nvPr/>
          </p:nvSpPr>
          <p:spPr>
            <a:xfrm>
              <a:off x="1733565" y="3023736"/>
              <a:ext cx="99478" cy="76950"/>
            </a:xfrm>
            <a:custGeom>
              <a:avLst/>
              <a:gdLst/>
              <a:ahLst/>
              <a:cxnLst/>
              <a:rect l="l" t="t" r="r" b="b"/>
              <a:pathLst>
                <a:path w="2124" h="1643" extrusionOk="0">
                  <a:moveTo>
                    <a:pt x="1953" y="1"/>
                  </a:moveTo>
                  <a:lnTo>
                    <a:pt x="1" y="1132"/>
                  </a:lnTo>
                  <a:cubicBezTo>
                    <a:pt x="510" y="1500"/>
                    <a:pt x="888" y="1643"/>
                    <a:pt x="1169" y="1643"/>
                  </a:cubicBezTo>
                  <a:cubicBezTo>
                    <a:pt x="2124" y="1643"/>
                    <a:pt x="1953" y="1"/>
                    <a:pt x="1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628;p35"/>
            <p:cNvSpPr/>
            <p:nvPr/>
          </p:nvSpPr>
          <p:spPr>
            <a:xfrm>
              <a:off x="2297332" y="1781862"/>
              <a:ext cx="47" cy="7306"/>
            </a:xfrm>
            <a:custGeom>
              <a:avLst/>
              <a:gdLst/>
              <a:ahLst/>
              <a:cxnLst/>
              <a:rect l="l" t="t" r="r" b="b"/>
              <a:pathLst>
                <a:path w="1" h="156" extrusionOk="0">
                  <a:moveTo>
                    <a:pt x="1" y="156"/>
                  </a:moveTo>
                  <a:lnTo>
                    <a:pt x="1" y="156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629;p35"/>
            <p:cNvSpPr/>
            <p:nvPr/>
          </p:nvSpPr>
          <p:spPr>
            <a:xfrm>
              <a:off x="2026338" y="1781862"/>
              <a:ext cx="1171" cy="7306"/>
            </a:xfrm>
            <a:custGeom>
              <a:avLst/>
              <a:gdLst/>
              <a:ahLst/>
              <a:cxnLst/>
              <a:rect l="l" t="t" r="r" b="b"/>
              <a:pathLst>
                <a:path w="25" h="156" extrusionOk="0">
                  <a:moveTo>
                    <a:pt x="24" y="1"/>
                  </a:moveTo>
                  <a:lnTo>
                    <a:pt x="1" y="156"/>
                  </a:lnTo>
                  <a:lnTo>
                    <a:pt x="24" y="156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4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630;p35"/>
            <p:cNvSpPr/>
            <p:nvPr/>
          </p:nvSpPr>
          <p:spPr>
            <a:xfrm>
              <a:off x="2586218" y="2684170"/>
              <a:ext cx="39622" cy="9601"/>
            </a:xfrm>
            <a:custGeom>
              <a:avLst/>
              <a:gdLst/>
              <a:ahLst/>
              <a:cxnLst/>
              <a:rect l="l" t="t" r="r" b="b"/>
              <a:pathLst>
                <a:path w="846" h="205" extrusionOk="0">
                  <a:moveTo>
                    <a:pt x="834" y="0"/>
                  </a:moveTo>
                  <a:cubicBezTo>
                    <a:pt x="572" y="143"/>
                    <a:pt x="286" y="179"/>
                    <a:pt x="0" y="203"/>
                  </a:cubicBezTo>
                  <a:cubicBezTo>
                    <a:pt x="29" y="204"/>
                    <a:pt x="58" y="204"/>
                    <a:pt x="86" y="204"/>
                  </a:cubicBezTo>
                  <a:cubicBezTo>
                    <a:pt x="345" y="204"/>
                    <a:pt x="610" y="156"/>
                    <a:pt x="846" y="60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rgbClr val="9ED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631;p35"/>
            <p:cNvSpPr/>
            <p:nvPr/>
          </p:nvSpPr>
          <p:spPr>
            <a:xfrm>
              <a:off x="1923158" y="1805842"/>
              <a:ext cx="7306" cy="72547"/>
            </a:xfrm>
            <a:custGeom>
              <a:avLst/>
              <a:gdLst/>
              <a:ahLst/>
              <a:cxnLst/>
              <a:rect l="l" t="t" r="r" b="b"/>
              <a:pathLst>
                <a:path w="156" h="1549" extrusionOk="0">
                  <a:moveTo>
                    <a:pt x="156" y="1"/>
                  </a:moveTo>
                  <a:lnTo>
                    <a:pt x="120" y="37"/>
                  </a:lnTo>
                  <a:cubicBezTo>
                    <a:pt x="60" y="482"/>
                    <a:pt x="18" y="904"/>
                    <a:pt x="5" y="1307"/>
                  </a:cubicBezTo>
                  <a:lnTo>
                    <a:pt x="5" y="1307"/>
                  </a:lnTo>
                  <a:cubicBezTo>
                    <a:pt x="18" y="895"/>
                    <a:pt x="66" y="468"/>
                    <a:pt x="156" y="1"/>
                  </a:cubicBezTo>
                  <a:close/>
                  <a:moveTo>
                    <a:pt x="5" y="1307"/>
                  </a:moveTo>
                  <a:cubicBezTo>
                    <a:pt x="2" y="1388"/>
                    <a:pt x="1" y="1468"/>
                    <a:pt x="1" y="1549"/>
                  </a:cubicBezTo>
                  <a:cubicBezTo>
                    <a:pt x="1" y="1469"/>
                    <a:pt x="2" y="1388"/>
                    <a:pt x="5" y="1307"/>
                  </a:cubicBezTo>
                  <a:close/>
                </a:path>
              </a:pathLst>
            </a:custGeom>
            <a:solidFill>
              <a:srgbClr val="9ED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632;p35"/>
            <p:cNvSpPr/>
            <p:nvPr/>
          </p:nvSpPr>
          <p:spPr>
            <a:xfrm>
              <a:off x="2495871" y="4672152"/>
              <a:ext cx="441139" cy="187996"/>
            </a:xfrm>
            <a:custGeom>
              <a:avLst/>
              <a:gdLst/>
              <a:ahLst/>
              <a:cxnLst/>
              <a:rect l="l" t="t" r="r" b="b"/>
              <a:pathLst>
                <a:path w="9419" h="4014" extrusionOk="0">
                  <a:moveTo>
                    <a:pt x="4835" y="1"/>
                  </a:moveTo>
                  <a:lnTo>
                    <a:pt x="72" y="656"/>
                  </a:lnTo>
                  <a:cubicBezTo>
                    <a:pt x="1" y="2715"/>
                    <a:pt x="12" y="4013"/>
                    <a:pt x="12" y="4013"/>
                  </a:cubicBezTo>
                  <a:lnTo>
                    <a:pt x="9252" y="2727"/>
                  </a:lnTo>
                  <a:lnTo>
                    <a:pt x="9418" y="2168"/>
                  </a:lnTo>
                  <a:cubicBezTo>
                    <a:pt x="7502" y="1787"/>
                    <a:pt x="4835" y="1"/>
                    <a:pt x="4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633;p35"/>
            <p:cNvSpPr/>
            <p:nvPr/>
          </p:nvSpPr>
          <p:spPr>
            <a:xfrm>
              <a:off x="2496433" y="4786480"/>
              <a:ext cx="437767" cy="73671"/>
            </a:xfrm>
            <a:custGeom>
              <a:avLst/>
              <a:gdLst/>
              <a:ahLst/>
              <a:cxnLst/>
              <a:rect l="l" t="t" r="r" b="b"/>
              <a:pathLst>
                <a:path w="9347" h="1573" extrusionOk="0">
                  <a:moveTo>
                    <a:pt x="9347" y="1"/>
                  </a:moveTo>
                  <a:lnTo>
                    <a:pt x="0" y="1358"/>
                  </a:lnTo>
                  <a:lnTo>
                    <a:pt x="12" y="1572"/>
                  </a:lnTo>
                  <a:lnTo>
                    <a:pt x="9252" y="286"/>
                  </a:lnTo>
                  <a:lnTo>
                    <a:pt x="9347" y="1"/>
                  </a:lnTo>
                  <a:close/>
                </a:path>
              </a:pathLst>
            </a:custGeom>
            <a:solidFill>
              <a:srgbClr val="2826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634;p35"/>
            <p:cNvSpPr/>
            <p:nvPr/>
          </p:nvSpPr>
          <p:spPr>
            <a:xfrm rot="-643830">
              <a:off x="3338968" y="1722609"/>
              <a:ext cx="161156" cy="160977"/>
            </a:xfrm>
            <a:custGeom>
              <a:avLst/>
              <a:gdLst/>
              <a:ahLst/>
              <a:cxnLst/>
              <a:rect l="l" t="t" r="r" b="b"/>
              <a:pathLst>
                <a:path w="3441" h="3437" extrusionOk="0">
                  <a:moveTo>
                    <a:pt x="2722" y="1"/>
                  </a:moveTo>
                  <a:cubicBezTo>
                    <a:pt x="1941" y="1"/>
                    <a:pt x="0" y="948"/>
                    <a:pt x="0" y="948"/>
                  </a:cubicBezTo>
                  <a:lnTo>
                    <a:pt x="1953" y="3436"/>
                  </a:lnTo>
                  <a:cubicBezTo>
                    <a:pt x="2572" y="2032"/>
                    <a:pt x="1131" y="1520"/>
                    <a:pt x="1131" y="1520"/>
                  </a:cubicBezTo>
                  <a:cubicBezTo>
                    <a:pt x="1131" y="1520"/>
                    <a:pt x="3441" y="388"/>
                    <a:pt x="2965" y="55"/>
                  </a:cubicBezTo>
                  <a:cubicBezTo>
                    <a:pt x="2909" y="18"/>
                    <a:pt x="2826" y="1"/>
                    <a:pt x="2722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635;p35"/>
            <p:cNvSpPr/>
            <p:nvPr/>
          </p:nvSpPr>
          <p:spPr>
            <a:xfrm rot="-643830">
              <a:off x="3330252" y="1746331"/>
              <a:ext cx="33486" cy="33535"/>
            </a:xfrm>
            <a:custGeom>
              <a:avLst/>
              <a:gdLst/>
              <a:ahLst/>
              <a:cxnLst/>
              <a:rect l="l" t="t" r="r" b="b"/>
              <a:pathLst>
                <a:path w="715" h="716" extrusionOk="0">
                  <a:moveTo>
                    <a:pt x="369" y="1"/>
                  </a:moveTo>
                  <a:lnTo>
                    <a:pt x="0" y="715"/>
                  </a:lnTo>
                  <a:lnTo>
                    <a:pt x="714" y="525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636;p35"/>
            <p:cNvSpPr/>
            <p:nvPr/>
          </p:nvSpPr>
          <p:spPr>
            <a:xfrm flipH="1">
              <a:off x="1464750" y="2764143"/>
              <a:ext cx="69175" cy="78355"/>
            </a:xfrm>
            <a:custGeom>
              <a:avLst/>
              <a:gdLst/>
              <a:ahLst/>
              <a:cxnLst/>
              <a:rect l="l" t="t" r="r" b="b"/>
              <a:pathLst>
                <a:path w="1477" h="1673" extrusionOk="0">
                  <a:moveTo>
                    <a:pt x="774" y="1"/>
                  </a:moveTo>
                  <a:lnTo>
                    <a:pt x="0" y="787"/>
                  </a:lnTo>
                  <a:cubicBezTo>
                    <a:pt x="0" y="787"/>
                    <a:pt x="699" y="1672"/>
                    <a:pt x="1067" y="1672"/>
                  </a:cubicBezTo>
                  <a:cubicBezTo>
                    <a:pt x="1104" y="1672"/>
                    <a:pt x="1138" y="1663"/>
                    <a:pt x="1167" y="1644"/>
                  </a:cubicBezTo>
                  <a:cubicBezTo>
                    <a:pt x="1477" y="1418"/>
                    <a:pt x="774" y="1"/>
                    <a:pt x="774" y="1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637;p35"/>
            <p:cNvSpPr/>
            <p:nvPr/>
          </p:nvSpPr>
          <p:spPr>
            <a:xfrm flipH="1">
              <a:off x="1484845" y="2633656"/>
              <a:ext cx="158958" cy="261433"/>
            </a:xfrm>
            <a:custGeom>
              <a:avLst/>
              <a:gdLst/>
              <a:ahLst/>
              <a:cxnLst/>
              <a:rect l="l" t="t" r="r" b="b"/>
              <a:pathLst>
                <a:path w="3394" h="5582" extrusionOk="0">
                  <a:moveTo>
                    <a:pt x="2275" y="1"/>
                  </a:moveTo>
                  <a:cubicBezTo>
                    <a:pt x="2275" y="1"/>
                    <a:pt x="1013" y="691"/>
                    <a:pt x="501" y="2168"/>
                  </a:cubicBezTo>
                  <a:cubicBezTo>
                    <a:pt x="1" y="3632"/>
                    <a:pt x="620" y="5240"/>
                    <a:pt x="1108" y="5501"/>
                  </a:cubicBezTo>
                  <a:cubicBezTo>
                    <a:pt x="1214" y="5557"/>
                    <a:pt x="1376" y="5581"/>
                    <a:pt x="1568" y="5581"/>
                  </a:cubicBezTo>
                  <a:cubicBezTo>
                    <a:pt x="2283" y="5581"/>
                    <a:pt x="3394" y="5239"/>
                    <a:pt x="3394" y="4882"/>
                  </a:cubicBezTo>
                  <a:cubicBezTo>
                    <a:pt x="3394" y="4442"/>
                    <a:pt x="1965" y="4168"/>
                    <a:pt x="1965" y="4168"/>
                  </a:cubicBezTo>
                  <a:cubicBezTo>
                    <a:pt x="1965" y="4168"/>
                    <a:pt x="3096" y="3858"/>
                    <a:pt x="3156" y="3096"/>
                  </a:cubicBezTo>
                  <a:cubicBezTo>
                    <a:pt x="3192" y="2346"/>
                    <a:pt x="2275" y="1"/>
                    <a:pt x="2275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638;p35"/>
            <p:cNvSpPr/>
            <p:nvPr/>
          </p:nvSpPr>
          <p:spPr>
            <a:xfrm flipH="1">
              <a:off x="985770" y="1958366"/>
              <a:ext cx="606185" cy="842608"/>
            </a:xfrm>
            <a:custGeom>
              <a:avLst/>
              <a:gdLst/>
              <a:ahLst/>
              <a:cxnLst/>
              <a:rect l="l" t="t" r="r" b="b"/>
              <a:pathLst>
                <a:path w="12943" h="17991" extrusionOk="0">
                  <a:moveTo>
                    <a:pt x="953" y="0"/>
                  </a:moveTo>
                  <a:lnTo>
                    <a:pt x="1" y="6715"/>
                  </a:lnTo>
                  <a:cubicBezTo>
                    <a:pt x="1" y="6715"/>
                    <a:pt x="5764" y="8108"/>
                    <a:pt x="5121" y="9418"/>
                  </a:cubicBezTo>
                  <a:cubicBezTo>
                    <a:pt x="4478" y="10728"/>
                    <a:pt x="739" y="14407"/>
                    <a:pt x="739" y="14407"/>
                  </a:cubicBezTo>
                  <a:lnTo>
                    <a:pt x="1942" y="17991"/>
                  </a:lnTo>
                  <a:cubicBezTo>
                    <a:pt x="1942" y="17991"/>
                    <a:pt x="12943" y="13157"/>
                    <a:pt x="10276" y="7597"/>
                  </a:cubicBezTo>
                  <a:cubicBezTo>
                    <a:pt x="7609" y="2024"/>
                    <a:pt x="953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639;p35"/>
            <p:cNvSpPr/>
            <p:nvPr/>
          </p:nvSpPr>
          <p:spPr>
            <a:xfrm flipH="1">
              <a:off x="1581306" y="1890874"/>
              <a:ext cx="1115329" cy="1067557"/>
            </a:xfrm>
            <a:custGeom>
              <a:avLst/>
              <a:gdLst/>
              <a:ahLst/>
              <a:cxnLst/>
              <a:rect l="l" t="t" r="r" b="b"/>
              <a:pathLst>
                <a:path w="23814" h="22794" extrusionOk="0">
                  <a:moveTo>
                    <a:pt x="11955" y="1"/>
                  </a:moveTo>
                  <a:lnTo>
                    <a:pt x="11955" y="13"/>
                  </a:lnTo>
                  <a:cubicBezTo>
                    <a:pt x="10847" y="120"/>
                    <a:pt x="4084" y="525"/>
                    <a:pt x="1" y="1429"/>
                  </a:cubicBezTo>
                  <a:cubicBezTo>
                    <a:pt x="1" y="1429"/>
                    <a:pt x="239" y="8657"/>
                    <a:pt x="1120" y="11847"/>
                  </a:cubicBezTo>
                  <a:cubicBezTo>
                    <a:pt x="1120" y="11847"/>
                    <a:pt x="572" y="18955"/>
                    <a:pt x="655" y="21896"/>
                  </a:cubicBezTo>
                  <a:cubicBezTo>
                    <a:pt x="655" y="21896"/>
                    <a:pt x="2489" y="22694"/>
                    <a:pt x="11740" y="22789"/>
                  </a:cubicBezTo>
                  <a:lnTo>
                    <a:pt x="11859" y="22789"/>
                  </a:lnTo>
                  <a:cubicBezTo>
                    <a:pt x="12273" y="22792"/>
                    <a:pt x="12673" y="22794"/>
                    <a:pt x="13058" y="22794"/>
                  </a:cubicBezTo>
                  <a:cubicBezTo>
                    <a:pt x="21273" y="22794"/>
                    <a:pt x="22968" y="22099"/>
                    <a:pt x="22968" y="22099"/>
                  </a:cubicBezTo>
                  <a:cubicBezTo>
                    <a:pt x="23111" y="19182"/>
                    <a:pt x="22694" y="12050"/>
                    <a:pt x="22694" y="12050"/>
                  </a:cubicBezTo>
                  <a:cubicBezTo>
                    <a:pt x="23635" y="8883"/>
                    <a:pt x="23813" y="1656"/>
                    <a:pt x="23813" y="1656"/>
                  </a:cubicBezTo>
                  <a:cubicBezTo>
                    <a:pt x="19753" y="667"/>
                    <a:pt x="13169" y="144"/>
                    <a:pt x="12074" y="13"/>
                  </a:cubicBezTo>
                  <a:lnTo>
                    <a:pt x="120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640;p35"/>
            <p:cNvSpPr/>
            <p:nvPr/>
          </p:nvSpPr>
          <p:spPr>
            <a:xfrm flipH="1">
              <a:off x="1842826" y="1970075"/>
              <a:ext cx="582768" cy="216378"/>
            </a:xfrm>
            <a:custGeom>
              <a:avLst/>
              <a:gdLst/>
              <a:ahLst/>
              <a:cxnLst/>
              <a:rect l="l" t="t" r="r" b="b"/>
              <a:pathLst>
                <a:path w="12443" h="4620" extrusionOk="0">
                  <a:moveTo>
                    <a:pt x="12299" y="0"/>
                  </a:moveTo>
                  <a:cubicBezTo>
                    <a:pt x="12168" y="1953"/>
                    <a:pt x="9513" y="4227"/>
                    <a:pt x="9513" y="4227"/>
                  </a:cubicBezTo>
                  <a:lnTo>
                    <a:pt x="6096" y="2917"/>
                  </a:lnTo>
                  <a:lnTo>
                    <a:pt x="2822" y="4322"/>
                  </a:lnTo>
                  <a:cubicBezTo>
                    <a:pt x="2822" y="4322"/>
                    <a:pt x="286" y="2060"/>
                    <a:pt x="155" y="108"/>
                  </a:cubicBezTo>
                  <a:lnTo>
                    <a:pt x="155" y="108"/>
                  </a:lnTo>
                  <a:cubicBezTo>
                    <a:pt x="0" y="2120"/>
                    <a:pt x="2822" y="4620"/>
                    <a:pt x="2822" y="4620"/>
                  </a:cubicBezTo>
                  <a:lnTo>
                    <a:pt x="6096" y="3215"/>
                  </a:lnTo>
                  <a:lnTo>
                    <a:pt x="9513" y="4525"/>
                  </a:lnTo>
                  <a:cubicBezTo>
                    <a:pt x="9513" y="4525"/>
                    <a:pt x="12442" y="2013"/>
                    <a:pt x="12299" y="0"/>
                  </a:cubicBezTo>
                  <a:close/>
                </a:path>
              </a:pathLst>
            </a:custGeom>
            <a:solidFill>
              <a:srgbClr val="EA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641;p35"/>
            <p:cNvSpPr/>
            <p:nvPr/>
          </p:nvSpPr>
          <p:spPr>
            <a:xfrm flipH="1">
              <a:off x="1762551" y="2402237"/>
              <a:ext cx="674237" cy="45805"/>
            </a:xfrm>
            <a:custGeom>
              <a:avLst/>
              <a:gdLst/>
              <a:ahLst/>
              <a:cxnLst/>
              <a:rect l="l" t="t" r="r" b="b"/>
              <a:pathLst>
                <a:path w="14396" h="978" extrusionOk="0">
                  <a:moveTo>
                    <a:pt x="1" y="977"/>
                  </a:moveTo>
                  <a:cubicBezTo>
                    <a:pt x="1" y="977"/>
                    <a:pt x="6788" y="1"/>
                    <a:pt x="14396" y="560"/>
                  </a:cubicBezTo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642;p35"/>
            <p:cNvSpPr/>
            <p:nvPr/>
          </p:nvSpPr>
          <p:spPr>
            <a:xfrm flipH="1">
              <a:off x="1993958" y="2120093"/>
              <a:ext cx="284991" cy="102615"/>
            </a:xfrm>
            <a:custGeom>
              <a:avLst/>
              <a:gdLst/>
              <a:ahLst/>
              <a:cxnLst/>
              <a:rect l="l" t="t" r="r" b="b"/>
              <a:pathLst>
                <a:path w="6085" h="2191" extrusionOk="0">
                  <a:moveTo>
                    <a:pt x="0" y="1262"/>
                  </a:moveTo>
                  <a:lnTo>
                    <a:pt x="655" y="2060"/>
                  </a:lnTo>
                  <a:lnTo>
                    <a:pt x="2989" y="226"/>
                  </a:lnTo>
                  <a:lnTo>
                    <a:pt x="5287" y="2191"/>
                  </a:lnTo>
                  <a:lnTo>
                    <a:pt x="6085" y="1203"/>
                  </a:lnTo>
                  <a:lnTo>
                    <a:pt x="2965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643;p35"/>
            <p:cNvSpPr/>
            <p:nvPr/>
          </p:nvSpPr>
          <p:spPr>
            <a:xfrm flipH="1">
              <a:off x="2130573" y="2175828"/>
              <a:ext cx="18453" cy="18453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98"/>
                    <a:pt x="96" y="394"/>
                    <a:pt x="203" y="394"/>
                  </a:cubicBezTo>
                  <a:cubicBezTo>
                    <a:pt x="310" y="394"/>
                    <a:pt x="393" y="298"/>
                    <a:pt x="393" y="191"/>
                  </a:cubicBezTo>
                  <a:cubicBezTo>
                    <a:pt x="393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644;p35"/>
            <p:cNvSpPr/>
            <p:nvPr/>
          </p:nvSpPr>
          <p:spPr>
            <a:xfrm flipH="1">
              <a:off x="2128886" y="2344815"/>
              <a:ext cx="18453" cy="17891"/>
            </a:xfrm>
            <a:custGeom>
              <a:avLst/>
              <a:gdLst/>
              <a:ahLst/>
              <a:cxnLst/>
              <a:rect l="l" t="t" r="r" b="b"/>
              <a:pathLst>
                <a:path w="394" h="382" extrusionOk="0">
                  <a:moveTo>
                    <a:pt x="191" y="0"/>
                  </a:moveTo>
                  <a:cubicBezTo>
                    <a:pt x="84" y="0"/>
                    <a:pt x="0" y="84"/>
                    <a:pt x="0" y="191"/>
                  </a:cubicBezTo>
                  <a:cubicBezTo>
                    <a:pt x="0" y="298"/>
                    <a:pt x="96" y="381"/>
                    <a:pt x="191" y="381"/>
                  </a:cubicBezTo>
                  <a:cubicBezTo>
                    <a:pt x="298" y="381"/>
                    <a:pt x="393" y="298"/>
                    <a:pt x="393" y="191"/>
                  </a:cubicBezTo>
                  <a:cubicBezTo>
                    <a:pt x="393" y="84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645;p35"/>
            <p:cNvSpPr/>
            <p:nvPr/>
          </p:nvSpPr>
          <p:spPr>
            <a:xfrm flipH="1">
              <a:off x="2128324" y="2513755"/>
              <a:ext cx="18453" cy="18453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1"/>
                  </a:moveTo>
                  <a:cubicBezTo>
                    <a:pt x="95" y="1"/>
                    <a:pt x="0" y="96"/>
                    <a:pt x="0" y="203"/>
                  </a:cubicBezTo>
                  <a:cubicBezTo>
                    <a:pt x="0" y="299"/>
                    <a:pt x="95" y="394"/>
                    <a:pt x="203" y="394"/>
                  </a:cubicBezTo>
                  <a:cubicBezTo>
                    <a:pt x="298" y="394"/>
                    <a:pt x="393" y="299"/>
                    <a:pt x="393" y="203"/>
                  </a:cubicBezTo>
                  <a:cubicBezTo>
                    <a:pt x="393" y="96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646;p35"/>
            <p:cNvSpPr/>
            <p:nvPr/>
          </p:nvSpPr>
          <p:spPr>
            <a:xfrm flipH="1">
              <a:off x="2127809" y="2682741"/>
              <a:ext cx="17844" cy="17891"/>
            </a:xfrm>
            <a:custGeom>
              <a:avLst/>
              <a:gdLst/>
              <a:ahLst/>
              <a:cxnLst/>
              <a:rect l="l" t="t" r="r" b="b"/>
              <a:pathLst>
                <a:path w="381" h="382" extrusionOk="0">
                  <a:moveTo>
                    <a:pt x="191" y="1"/>
                  </a:moveTo>
                  <a:cubicBezTo>
                    <a:pt x="83" y="1"/>
                    <a:pt x="0" y="84"/>
                    <a:pt x="0" y="191"/>
                  </a:cubicBezTo>
                  <a:cubicBezTo>
                    <a:pt x="0" y="298"/>
                    <a:pt x="83" y="382"/>
                    <a:pt x="191" y="382"/>
                  </a:cubicBezTo>
                  <a:cubicBezTo>
                    <a:pt x="298" y="382"/>
                    <a:pt x="381" y="298"/>
                    <a:pt x="381" y="191"/>
                  </a:cubicBez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647;p35"/>
            <p:cNvSpPr/>
            <p:nvPr/>
          </p:nvSpPr>
          <p:spPr>
            <a:xfrm flipH="1">
              <a:off x="2363686" y="1908157"/>
              <a:ext cx="362503" cy="1065122"/>
            </a:xfrm>
            <a:custGeom>
              <a:avLst/>
              <a:gdLst/>
              <a:ahLst/>
              <a:cxnLst/>
              <a:rect l="l" t="t" r="r" b="b"/>
              <a:pathLst>
                <a:path w="7740" h="22742" extrusionOk="0">
                  <a:moveTo>
                    <a:pt x="7359" y="1"/>
                  </a:moveTo>
                  <a:cubicBezTo>
                    <a:pt x="4370" y="60"/>
                    <a:pt x="167" y="1072"/>
                    <a:pt x="167" y="1072"/>
                  </a:cubicBezTo>
                  <a:cubicBezTo>
                    <a:pt x="1" y="3275"/>
                    <a:pt x="1477" y="11526"/>
                    <a:pt x="1477" y="11526"/>
                  </a:cubicBezTo>
                  <a:cubicBezTo>
                    <a:pt x="1013" y="13455"/>
                    <a:pt x="858" y="22015"/>
                    <a:pt x="858" y="22015"/>
                  </a:cubicBezTo>
                  <a:cubicBezTo>
                    <a:pt x="3311" y="22480"/>
                    <a:pt x="7740" y="22742"/>
                    <a:pt x="7740" y="22742"/>
                  </a:cubicBezTo>
                  <a:cubicBezTo>
                    <a:pt x="7180" y="15241"/>
                    <a:pt x="7347" y="3727"/>
                    <a:pt x="7347" y="3727"/>
                  </a:cubicBezTo>
                  <a:cubicBezTo>
                    <a:pt x="5668" y="1191"/>
                    <a:pt x="7240" y="108"/>
                    <a:pt x="7240" y="108"/>
                  </a:cubicBezTo>
                  <a:lnTo>
                    <a:pt x="7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648;p35"/>
            <p:cNvSpPr/>
            <p:nvPr/>
          </p:nvSpPr>
          <p:spPr>
            <a:xfrm flipH="1">
              <a:off x="2381522" y="1908719"/>
              <a:ext cx="37421" cy="70861"/>
            </a:xfrm>
            <a:custGeom>
              <a:avLst/>
              <a:gdLst/>
              <a:ahLst/>
              <a:cxnLst/>
              <a:rect l="l" t="t" r="r" b="b"/>
              <a:pathLst>
                <a:path w="799" h="1513" extrusionOk="0">
                  <a:moveTo>
                    <a:pt x="620" y="1"/>
                  </a:moveTo>
                  <a:cubicBezTo>
                    <a:pt x="453" y="155"/>
                    <a:pt x="1" y="632"/>
                    <a:pt x="13" y="1513"/>
                  </a:cubicBezTo>
                  <a:cubicBezTo>
                    <a:pt x="37" y="536"/>
                    <a:pt x="680" y="96"/>
                    <a:pt x="680" y="96"/>
                  </a:cubicBezTo>
                  <a:lnTo>
                    <a:pt x="799" y="1"/>
                  </a:lnTo>
                  <a:close/>
                </a:path>
              </a:pathLst>
            </a:custGeom>
            <a:solidFill>
              <a:srgbClr val="A8B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649;p35"/>
            <p:cNvSpPr/>
            <p:nvPr/>
          </p:nvSpPr>
          <p:spPr>
            <a:xfrm flipH="1">
              <a:off x="2381521" y="2082717"/>
              <a:ext cx="1171" cy="178488"/>
            </a:xfrm>
            <a:custGeom>
              <a:avLst/>
              <a:gdLst/>
              <a:ahLst/>
              <a:cxnLst/>
              <a:rect l="l" t="t" r="r" b="b"/>
              <a:pathLst>
                <a:path w="25" h="3811" extrusionOk="0">
                  <a:moveTo>
                    <a:pt x="13" y="0"/>
                  </a:moveTo>
                  <a:cubicBezTo>
                    <a:pt x="13" y="429"/>
                    <a:pt x="1" y="1834"/>
                    <a:pt x="1" y="3810"/>
                  </a:cubicBezTo>
                  <a:cubicBezTo>
                    <a:pt x="1" y="1513"/>
                    <a:pt x="25" y="0"/>
                    <a:pt x="13" y="0"/>
                  </a:cubicBezTo>
                  <a:close/>
                </a:path>
              </a:pathLst>
            </a:custGeom>
            <a:solidFill>
              <a:srgbClr val="A8B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650;p35"/>
            <p:cNvSpPr/>
            <p:nvPr/>
          </p:nvSpPr>
          <p:spPr>
            <a:xfrm flipH="1">
              <a:off x="1538946" y="1908157"/>
              <a:ext cx="363018" cy="1065122"/>
            </a:xfrm>
            <a:custGeom>
              <a:avLst/>
              <a:gdLst/>
              <a:ahLst/>
              <a:cxnLst/>
              <a:rect l="l" t="t" r="r" b="b"/>
              <a:pathLst>
                <a:path w="7751" h="22742" extrusionOk="0">
                  <a:moveTo>
                    <a:pt x="405" y="1"/>
                  </a:moveTo>
                  <a:lnTo>
                    <a:pt x="512" y="108"/>
                  </a:lnTo>
                  <a:cubicBezTo>
                    <a:pt x="512" y="108"/>
                    <a:pt x="2084" y="1191"/>
                    <a:pt x="405" y="3727"/>
                  </a:cubicBezTo>
                  <a:cubicBezTo>
                    <a:pt x="405" y="3727"/>
                    <a:pt x="572" y="15241"/>
                    <a:pt x="0" y="22742"/>
                  </a:cubicBezTo>
                  <a:cubicBezTo>
                    <a:pt x="0" y="22742"/>
                    <a:pt x="4441" y="22480"/>
                    <a:pt x="6906" y="22015"/>
                  </a:cubicBezTo>
                  <a:cubicBezTo>
                    <a:pt x="6906" y="22015"/>
                    <a:pt x="6739" y="13455"/>
                    <a:pt x="6287" y="11526"/>
                  </a:cubicBezTo>
                  <a:cubicBezTo>
                    <a:pt x="6287" y="11526"/>
                    <a:pt x="7751" y="3275"/>
                    <a:pt x="7596" y="1072"/>
                  </a:cubicBezTo>
                  <a:cubicBezTo>
                    <a:pt x="7596" y="1072"/>
                    <a:pt x="3393" y="60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651;p35"/>
            <p:cNvSpPr/>
            <p:nvPr/>
          </p:nvSpPr>
          <p:spPr>
            <a:xfrm flipH="1">
              <a:off x="1846183" y="1908719"/>
              <a:ext cx="38498" cy="70861"/>
            </a:xfrm>
            <a:custGeom>
              <a:avLst/>
              <a:gdLst/>
              <a:ahLst/>
              <a:cxnLst/>
              <a:rect l="l" t="t" r="r" b="b"/>
              <a:pathLst>
                <a:path w="822" h="1513" extrusionOk="0">
                  <a:moveTo>
                    <a:pt x="0" y="1"/>
                  </a:moveTo>
                  <a:lnTo>
                    <a:pt x="119" y="96"/>
                  </a:lnTo>
                  <a:cubicBezTo>
                    <a:pt x="119" y="96"/>
                    <a:pt x="762" y="536"/>
                    <a:pt x="798" y="1513"/>
                  </a:cubicBezTo>
                  <a:cubicBezTo>
                    <a:pt x="822" y="632"/>
                    <a:pt x="357" y="155"/>
                    <a:pt x="179" y="1"/>
                  </a:cubicBezTo>
                  <a:close/>
                </a:path>
              </a:pathLst>
            </a:custGeom>
            <a:solidFill>
              <a:srgbClr val="A8B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652;p35"/>
            <p:cNvSpPr/>
            <p:nvPr/>
          </p:nvSpPr>
          <p:spPr>
            <a:xfrm flipH="1">
              <a:off x="1882434" y="2082717"/>
              <a:ext cx="1171" cy="178488"/>
            </a:xfrm>
            <a:custGeom>
              <a:avLst/>
              <a:gdLst/>
              <a:ahLst/>
              <a:cxnLst/>
              <a:rect l="l" t="t" r="r" b="b"/>
              <a:pathLst>
                <a:path w="25" h="3811" extrusionOk="0">
                  <a:moveTo>
                    <a:pt x="1" y="0"/>
                  </a:moveTo>
                  <a:cubicBezTo>
                    <a:pt x="1" y="429"/>
                    <a:pt x="13" y="1834"/>
                    <a:pt x="13" y="3810"/>
                  </a:cubicBezTo>
                  <a:cubicBezTo>
                    <a:pt x="25" y="1514"/>
                    <a:pt x="1" y="3"/>
                    <a:pt x="1" y="0"/>
                  </a:cubicBezTo>
                  <a:close/>
                </a:path>
              </a:pathLst>
            </a:custGeom>
            <a:solidFill>
              <a:srgbClr val="A8BB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653;p35"/>
            <p:cNvSpPr/>
            <p:nvPr/>
          </p:nvSpPr>
          <p:spPr>
            <a:xfrm flipH="1">
              <a:off x="1832788" y="2614172"/>
              <a:ext cx="39107" cy="39060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8" y="0"/>
                  </a:moveTo>
                  <a:cubicBezTo>
                    <a:pt x="191" y="0"/>
                    <a:pt x="1" y="179"/>
                    <a:pt x="1" y="417"/>
                  </a:cubicBezTo>
                  <a:cubicBezTo>
                    <a:pt x="1" y="643"/>
                    <a:pt x="191" y="834"/>
                    <a:pt x="418" y="834"/>
                  </a:cubicBezTo>
                  <a:cubicBezTo>
                    <a:pt x="632" y="834"/>
                    <a:pt x="834" y="655"/>
                    <a:pt x="834" y="417"/>
                  </a:cubicBezTo>
                  <a:cubicBezTo>
                    <a:pt x="834" y="179"/>
                    <a:pt x="632" y="0"/>
                    <a:pt x="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654;p35"/>
            <p:cNvSpPr/>
            <p:nvPr/>
          </p:nvSpPr>
          <p:spPr>
            <a:xfrm flipH="1">
              <a:off x="1837238" y="2815476"/>
              <a:ext cx="39107" cy="39060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0"/>
                  </a:moveTo>
                  <a:cubicBezTo>
                    <a:pt x="203" y="0"/>
                    <a:pt x="1" y="179"/>
                    <a:pt x="1" y="417"/>
                  </a:cubicBezTo>
                  <a:cubicBezTo>
                    <a:pt x="1" y="643"/>
                    <a:pt x="179" y="834"/>
                    <a:pt x="417" y="834"/>
                  </a:cubicBezTo>
                  <a:cubicBezTo>
                    <a:pt x="644" y="834"/>
                    <a:pt x="834" y="667"/>
                    <a:pt x="834" y="429"/>
                  </a:cubicBezTo>
                  <a:cubicBezTo>
                    <a:pt x="834" y="191"/>
                    <a:pt x="656" y="12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655;p35"/>
            <p:cNvSpPr/>
            <p:nvPr/>
          </p:nvSpPr>
          <p:spPr>
            <a:xfrm flipH="1">
              <a:off x="1601398" y="1857433"/>
              <a:ext cx="1061234" cy="328501"/>
            </a:xfrm>
            <a:custGeom>
              <a:avLst/>
              <a:gdLst/>
              <a:ahLst/>
              <a:cxnLst/>
              <a:rect l="l" t="t" r="r" b="b"/>
              <a:pathLst>
                <a:path w="22659" h="7014" extrusionOk="0">
                  <a:moveTo>
                    <a:pt x="11336" y="0"/>
                  </a:moveTo>
                  <a:cubicBezTo>
                    <a:pt x="1" y="0"/>
                    <a:pt x="7883" y="7013"/>
                    <a:pt x="7883" y="7013"/>
                  </a:cubicBezTo>
                  <a:lnTo>
                    <a:pt x="11157" y="5608"/>
                  </a:lnTo>
                  <a:lnTo>
                    <a:pt x="14574" y="6930"/>
                  </a:lnTo>
                  <a:cubicBezTo>
                    <a:pt x="14574" y="6930"/>
                    <a:pt x="22659" y="0"/>
                    <a:pt x="1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656;p35"/>
            <p:cNvSpPr/>
            <p:nvPr/>
          </p:nvSpPr>
          <p:spPr>
            <a:xfrm flipH="1">
              <a:off x="1928157" y="1888673"/>
              <a:ext cx="419923" cy="231459"/>
            </a:xfrm>
            <a:custGeom>
              <a:avLst/>
              <a:gdLst/>
              <a:ahLst/>
              <a:cxnLst/>
              <a:rect l="l" t="t" r="r" b="b"/>
              <a:pathLst>
                <a:path w="8966" h="4942" extrusionOk="0">
                  <a:moveTo>
                    <a:pt x="4453" y="0"/>
                  </a:moveTo>
                  <a:lnTo>
                    <a:pt x="4453" y="12"/>
                  </a:lnTo>
                  <a:cubicBezTo>
                    <a:pt x="3989" y="60"/>
                    <a:pt x="2060" y="179"/>
                    <a:pt x="0" y="417"/>
                  </a:cubicBezTo>
                  <a:cubicBezTo>
                    <a:pt x="179" y="1643"/>
                    <a:pt x="1953" y="4155"/>
                    <a:pt x="4453" y="4941"/>
                  </a:cubicBezTo>
                  <a:cubicBezTo>
                    <a:pt x="7132" y="4060"/>
                    <a:pt x="8751" y="1726"/>
                    <a:pt x="8965" y="512"/>
                  </a:cubicBezTo>
                  <a:cubicBezTo>
                    <a:pt x="6918" y="238"/>
                    <a:pt x="5001" y="72"/>
                    <a:pt x="4536" y="12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657;p35"/>
            <p:cNvSpPr/>
            <p:nvPr/>
          </p:nvSpPr>
          <p:spPr>
            <a:xfrm flipH="1">
              <a:off x="1950450" y="1681748"/>
              <a:ext cx="375336" cy="389855"/>
            </a:xfrm>
            <a:custGeom>
              <a:avLst/>
              <a:gdLst/>
              <a:ahLst/>
              <a:cxnLst/>
              <a:rect l="l" t="t" r="r" b="b"/>
              <a:pathLst>
                <a:path w="8014" h="8324" extrusionOk="0">
                  <a:moveTo>
                    <a:pt x="4014" y="1"/>
                  </a:moveTo>
                  <a:cubicBezTo>
                    <a:pt x="1822" y="1"/>
                    <a:pt x="36" y="1758"/>
                    <a:pt x="12" y="3954"/>
                  </a:cubicBezTo>
                  <a:lnTo>
                    <a:pt x="12" y="4299"/>
                  </a:lnTo>
                  <a:cubicBezTo>
                    <a:pt x="0" y="6502"/>
                    <a:pt x="1774" y="8300"/>
                    <a:pt x="3977" y="8323"/>
                  </a:cubicBezTo>
                  <a:cubicBezTo>
                    <a:pt x="3984" y="8323"/>
                    <a:pt x="3992" y="8323"/>
                    <a:pt x="3999" y="8323"/>
                  </a:cubicBezTo>
                  <a:cubicBezTo>
                    <a:pt x="6192" y="8323"/>
                    <a:pt x="7978" y="6554"/>
                    <a:pt x="7989" y="4359"/>
                  </a:cubicBezTo>
                  <a:lnTo>
                    <a:pt x="7989" y="4013"/>
                  </a:lnTo>
                  <a:cubicBezTo>
                    <a:pt x="8013" y="1811"/>
                    <a:pt x="6239" y="13"/>
                    <a:pt x="4037" y="1"/>
                  </a:cubicBezTo>
                  <a:cubicBezTo>
                    <a:pt x="4029" y="1"/>
                    <a:pt x="4022" y="1"/>
                    <a:pt x="4014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658;p35"/>
            <p:cNvSpPr/>
            <p:nvPr/>
          </p:nvSpPr>
          <p:spPr>
            <a:xfrm flipH="1">
              <a:off x="1950450" y="1681748"/>
              <a:ext cx="374774" cy="264946"/>
            </a:xfrm>
            <a:custGeom>
              <a:avLst/>
              <a:gdLst/>
              <a:ahLst/>
              <a:cxnLst/>
              <a:rect l="l" t="t" r="r" b="b"/>
              <a:pathLst>
                <a:path w="8002" h="5657" extrusionOk="0">
                  <a:moveTo>
                    <a:pt x="3981" y="1"/>
                  </a:moveTo>
                  <a:cubicBezTo>
                    <a:pt x="1798" y="1"/>
                    <a:pt x="24" y="1766"/>
                    <a:pt x="0" y="3954"/>
                  </a:cubicBezTo>
                  <a:lnTo>
                    <a:pt x="0" y="4299"/>
                  </a:lnTo>
                  <a:cubicBezTo>
                    <a:pt x="0" y="4549"/>
                    <a:pt x="24" y="4811"/>
                    <a:pt x="60" y="5061"/>
                  </a:cubicBezTo>
                  <a:cubicBezTo>
                    <a:pt x="1012" y="5442"/>
                    <a:pt x="2120" y="5644"/>
                    <a:pt x="3274" y="5656"/>
                  </a:cubicBezTo>
                  <a:cubicBezTo>
                    <a:pt x="5096" y="5656"/>
                    <a:pt x="6751" y="5204"/>
                    <a:pt x="7977" y="4311"/>
                  </a:cubicBezTo>
                  <a:lnTo>
                    <a:pt x="7977" y="4013"/>
                  </a:lnTo>
                  <a:cubicBezTo>
                    <a:pt x="8001" y="1811"/>
                    <a:pt x="6227" y="13"/>
                    <a:pt x="4025" y="1"/>
                  </a:cubicBezTo>
                  <a:cubicBezTo>
                    <a:pt x="4010" y="1"/>
                    <a:pt x="3995" y="1"/>
                    <a:pt x="3981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659;p35"/>
            <p:cNvSpPr/>
            <p:nvPr/>
          </p:nvSpPr>
          <p:spPr>
            <a:xfrm>
              <a:off x="1781052" y="1134907"/>
              <a:ext cx="757423" cy="746173"/>
            </a:xfrm>
            <a:custGeom>
              <a:avLst/>
              <a:gdLst/>
              <a:ahLst/>
              <a:cxnLst/>
              <a:rect l="l" t="t" r="r" b="b"/>
              <a:pathLst>
                <a:path w="16142" h="16460" extrusionOk="0">
                  <a:moveTo>
                    <a:pt x="8709" y="1"/>
                  </a:moveTo>
                  <a:cubicBezTo>
                    <a:pt x="6083" y="1"/>
                    <a:pt x="3878" y="1885"/>
                    <a:pt x="3878" y="1885"/>
                  </a:cubicBezTo>
                  <a:cubicBezTo>
                    <a:pt x="3566" y="1720"/>
                    <a:pt x="3271" y="1635"/>
                    <a:pt x="2996" y="1635"/>
                  </a:cubicBezTo>
                  <a:cubicBezTo>
                    <a:pt x="1560" y="1635"/>
                    <a:pt x="634" y="3937"/>
                    <a:pt x="295" y="9231"/>
                  </a:cubicBezTo>
                  <a:cubicBezTo>
                    <a:pt x="1" y="13962"/>
                    <a:pt x="4106" y="16459"/>
                    <a:pt x="8027" y="16459"/>
                  </a:cubicBezTo>
                  <a:cubicBezTo>
                    <a:pt x="9347" y="16459"/>
                    <a:pt x="10645" y="16176"/>
                    <a:pt x="11748" y="15601"/>
                  </a:cubicBezTo>
                  <a:cubicBezTo>
                    <a:pt x="16142" y="13303"/>
                    <a:pt x="15713" y="4135"/>
                    <a:pt x="11963" y="1159"/>
                  </a:cubicBezTo>
                  <a:cubicBezTo>
                    <a:pt x="10887" y="305"/>
                    <a:pt x="9764" y="1"/>
                    <a:pt x="8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660;p35"/>
            <p:cNvSpPr/>
            <p:nvPr/>
          </p:nvSpPr>
          <p:spPr>
            <a:xfrm>
              <a:off x="2110832" y="1747577"/>
              <a:ext cx="45540" cy="32831"/>
            </a:xfrm>
            <a:custGeom>
              <a:avLst/>
              <a:gdLst/>
              <a:ahLst/>
              <a:cxnLst/>
              <a:rect l="l" t="t" r="r" b="b"/>
              <a:pathLst>
                <a:path w="930" h="701" extrusionOk="0">
                  <a:moveTo>
                    <a:pt x="411" y="0"/>
                  </a:moveTo>
                  <a:cubicBezTo>
                    <a:pt x="299" y="0"/>
                    <a:pt x="164" y="47"/>
                    <a:pt x="1" y="162"/>
                  </a:cubicBezTo>
                  <a:cubicBezTo>
                    <a:pt x="108" y="436"/>
                    <a:pt x="263" y="674"/>
                    <a:pt x="584" y="698"/>
                  </a:cubicBezTo>
                  <a:cubicBezTo>
                    <a:pt x="601" y="700"/>
                    <a:pt x="618" y="700"/>
                    <a:pt x="634" y="700"/>
                  </a:cubicBezTo>
                  <a:cubicBezTo>
                    <a:pt x="743" y="700"/>
                    <a:pt x="836" y="667"/>
                    <a:pt x="929" y="615"/>
                  </a:cubicBezTo>
                  <a:cubicBezTo>
                    <a:pt x="876" y="418"/>
                    <a:pt x="748" y="0"/>
                    <a:pt x="411" y="0"/>
                  </a:cubicBezTo>
                  <a:close/>
                </a:path>
              </a:pathLst>
            </a:custGeom>
            <a:solidFill>
              <a:srgbClr val="CC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661;p35"/>
            <p:cNvSpPr/>
            <p:nvPr/>
          </p:nvSpPr>
          <p:spPr>
            <a:xfrm>
              <a:off x="2110832" y="1733432"/>
              <a:ext cx="45540" cy="47444"/>
            </a:xfrm>
            <a:custGeom>
              <a:avLst/>
              <a:gdLst/>
              <a:ahLst/>
              <a:cxnLst/>
              <a:rect l="l" t="t" r="r" b="b"/>
              <a:pathLst>
                <a:path w="930" h="1013" extrusionOk="0">
                  <a:moveTo>
                    <a:pt x="929" y="917"/>
                  </a:moveTo>
                  <a:cubicBezTo>
                    <a:pt x="822" y="976"/>
                    <a:pt x="715" y="1012"/>
                    <a:pt x="584" y="1000"/>
                  </a:cubicBezTo>
                  <a:cubicBezTo>
                    <a:pt x="263" y="976"/>
                    <a:pt x="108" y="738"/>
                    <a:pt x="1" y="464"/>
                  </a:cubicBezTo>
                  <a:cubicBezTo>
                    <a:pt x="656" y="0"/>
                    <a:pt x="858" y="655"/>
                    <a:pt x="929" y="9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662;p35"/>
            <p:cNvSpPr/>
            <p:nvPr/>
          </p:nvSpPr>
          <p:spPr>
            <a:xfrm>
              <a:off x="1706821" y="1537140"/>
              <a:ext cx="201795" cy="192398"/>
            </a:xfrm>
            <a:custGeom>
              <a:avLst/>
              <a:gdLst/>
              <a:ahLst/>
              <a:cxnLst/>
              <a:rect l="l" t="t" r="r" b="b"/>
              <a:pathLst>
                <a:path w="4121" h="4108" extrusionOk="0">
                  <a:moveTo>
                    <a:pt x="2061" y="0"/>
                  </a:moveTo>
                  <a:cubicBezTo>
                    <a:pt x="929" y="0"/>
                    <a:pt x="1" y="917"/>
                    <a:pt x="1" y="2048"/>
                  </a:cubicBezTo>
                  <a:cubicBezTo>
                    <a:pt x="1" y="3179"/>
                    <a:pt x="929" y="4108"/>
                    <a:pt x="2061" y="4108"/>
                  </a:cubicBezTo>
                  <a:cubicBezTo>
                    <a:pt x="3192" y="4108"/>
                    <a:pt x="4120" y="3179"/>
                    <a:pt x="4120" y="2048"/>
                  </a:cubicBezTo>
                  <a:cubicBezTo>
                    <a:pt x="4120" y="917"/>
                    <a:pt x="3204" y="0"/>
                    <a:pt x="2061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663;p35"/>
            <p:cNvSpPr/>
            <p:nvPr/>
          </p:nvSpPr>
          <p:spPr>
            <a:xfrm>
              <a:off x="1788740" y="1621727"/>
              <a:ext cx="83734" cy="58075"/>
            </a:xfrm>
            <a:custGeom>
              <a:avLst/>
              <a:gdLst/>
              <a:ahLst/>
              <a:cxnLst/>
              <a:rect l="l" t="t" r="r" b="b"/>
              <a:pathLst>
                <a:path w="1710" h="1240" extrusionOk="0">
                  <a:moveTo>
                    <a:pt x="412" y="1"/>
                  </a:moveTo>
                  <a:cubicBezTo>
                    <a:pt x="332" y="1"/>
                    <a:pt x="248" y="9"/>
                    <a:pt x="161" y="28"/>
                  </a:cubicBezTo>
                  <a:cubicBezTo>
                    <a:pt x="161" y="28"/>
                    <a:pt x="0" y="1240"/>
                    <a:pt x="748" y="1240"/>
                  </a:cubicBezTo>
                  <a:cubicBezTo>
                    <a:pt x="975" y="1240"/>
                    <a:pt x="1285" y="1128"/>
                    <a:pt x="1709" y="837"/>
                  </a:cubicBezTo>
                  <a:cubicBezTo>
                    <a:pt x="1709" y="837"/>
                    <a:pt x="1217" y="1"/>
                    <a:pt x="412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664;p35"/>
            <p:cNvSpPr/>
            <p:nvPr/>
          </p:nvSpPr>
          <p:spPr>
            <a:xfrm>
              <a:off x="1769203" y="1615966"/>
              <a:ext cx="103272" cy="45008"/>
            </a:xfrm>
            <a:custGeom>
              <a:avLst/>
              <a:gdLst/>
              <a:ahLst/>
              <a:cxnLst/>
              <a:rect l="l" t="t" r="r" b="b"/>
              <a:pathLst>
                <a:path w="2109" h="961" extrusionOk="0">
                  <a:moveTo>
                    <a:pt x="864" y="1"/>
                  </a:moveTo>
                  <a:cubicBezTo>
                    <a:pt x="609" y="1"/>
                    <a:pt x="320" y="101"/>
                    <a:pt x="1" y="365"/>
                  </a:cubicBezTo>
                  <a:cubicBezTo>
                    <a:pt x="1" y="365"/>
                    <a:pt x="260" y="216"/>
                    <a:pt x="653" y="216"/>
                  </a:cubicBezTo>
                  <a:cubicBezTo>
                    <a:pt x="1046" y="216"/>
                    <a:pt x="1572" y="365"/>
                    <a:pt x="2108" y="960"/>
                  </a:cubicBezTo>
                  <a:cubicBezTo>
                    <a:pt x="2108" y="960"/>
                    <a:pt x="1652" y="1"/>
                    <a:pt x="864" y="1"/>
                  </a:cubicBezTo>
                  <a:close/>
                </a:path>
              </a:pathLst>
            </a:custGeom>
            <a:solidFill>
              <a:srgbClr val="E58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665;p35"/>
            <p:cNvSpPr/>
            <p:nvPr/>
          </p:nvSpPr>
          <p:spPr>
            <a:xfrm>
              <a:off x="2390079" y="1537140"/>
              <a:ext cx="201207" cy="192398"/>
            </a:xfrm>
            <a:custGeom>
              <a:avLst/>
              <a:gdLst/>
              <a:ahLst/>
              <a:cxnLst/>
              <a:rect l="l" t="t" r="r" b="b"/>
              <a:pathLst>
                <a:path w="4109" h="4108" extrusionOk="0">
                  <a:moveTo>
                    <a:pt x="2049" y="0"/>
                  </a:moveTo>
                  <a:cubicBezTo>
                    <a:pt x="918" y="0"/>
                    <a:pt x="1" y="917"/>
                    <a:pt x="1" y="2048"/>
                  </a:cubicBezTo>
                  <a:cubicBezTo>
                    <a:pt x="1" y="3179"/>
                    <a:pt x="918" y="4108"/>
                    <a:pt x="2049" y="4108"/>
                  </a:cubicBezTo>
                  <a:cubicBezTo>
                    <a:pt x="3180" y="4108"/>
                    <a:pt x="4109" y="3179"/>
                    <a:pt x="4109" y="2048"/>
                  </a:cubicBezTo>
                  <a:cubicBezTo>
                    <a:pt x="4109" y="917"/>
                    <a:pt x="3180" y="0"/>
                    <a:pt x="2049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666;p35"/>
            <p:cNvSpPr/>
            <p:nvPr/>
          </p:nvSpPr>
          <p:spPr>
            <a:xfrm>
              <a:off x="2425726" y="1621727"/>
              <a:ext cx="84616" cy="58075"/>
            </a:xfrm>
            <a:custGeom>
              <a:avLst/>
              <a:gdLst/>
              <a:ahLst/>
              <a:cxnLst/>
              <a:rect l="l" t="t" r="r" b="b"/>
              <a:pathLst>
                <a:path w="1728" h="1240" extrusionOk="0">
                  <a:moveTo>
                    <a:pt x="1305" y="1"/>
                  </a:moveTo>
                  <a:cubicBezTo>
                    <a:pt x="491" y="1"/>
                    <a:pt x="0" y="837"/>
                    <a:pt x="11" y="837"/>
                  </a:cubicBezTo>
                  <a:cubicBezTo>
                    <a:pt x="438" y="1128"/>
                    <a:pt x="750" y="1240"/>
                    <a:pt x="977" y="1240"/>
                  </a:cubicBezTo>
                  <a:cubicBezTo>
                    <a:pt x="1727" y="1240"/>
                    <a:pt x="1559" y="28"/>
                    <a:pt x="1559" y="28"/>
                  </a:cubicBezTo>
                  <a:cubicBezTo>
                    <a:pt x="1471" y="9"/>
                    <a:pt x="1387" y="1"/>
                    <a:pt x="1305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667;p35"/>
            <p:cNvSpPr/>
            <p:nvPr/>
          </p:nvSpPr>
          <p:spPr>
            <a:xfrm>
              <a:off x="2425824" y="1615966"/>
              <a:ext cx="104252" cy="45008"/>
            </a:xfrm>
            <a:custGeom>
              <a:avLst/>
              <a:gdLst/>
              <a:ahLst/>
              <a:cxnLst/>
              <a:rect l="l" t="t" r="r" b="b"/>
              <a:pathLst>
                <a:path w="2129" h="961" extrusionOk="0">
                  <a:moveTo>
                    <a:pt x="1257" y="1"/>
                  </a:moveTo>
                  <a:cubicBezTo>
                    <a:pt x="461" y="1"/>
                    <a:pt x="0" y="960"/>
                    <a:pt x="9" y="960"/>
                  </a:cubicBezTo>
                  <a:cubicBezTo>
                    <a:pt x="545" y="365"/>
                    <a:pt x="1075" y="216"/>
                    <a:pt x="1471" y="216"/>
                  </a:cubicBezTo>
                  <a:cubicBezTo>
                    <a:pt x="1866" y="216"/>
                    <a:pt x="2128" y="365"/>
                    <a:pt x="2128" y="365"/>
                  </a:cubicBezTo>
                  <a:cubicBezTo>
                    <a:pt x="1806" y="101"/>
                    <a:pt x="1514" y="1"/>
                    <a:pt x="1257" y="1"/>
                  </a:cubicBezTo>
                  <a:close/>
                </a:path>
              </a:pathLst>
            </a:custGeom>
            <a:solidFill>
              <a:srgbClr val="E58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668;p35"/>
            <p:cNvSpPr/>
            <p:nvPr/>
          </p:nvSpPr>
          <p:spPr>
            <a:xfrm>
              <a:off x="1834522" y="1208113"/>
              <a:ext cx="628547" cy="694282"/>
            </a:xfrm>
            <a:custGeom>
              <a:avLst/>
              <a:gdLst/>
              <a:ahLst/>
              <a:cxnLst/>
              <a:rect l="l" t="t" r="r" b="b"/>
              <a:pathLst>
                <a:path w="12836" h="14824" extrusionOk="0">
                  <a:moveTo>
                    <a:pt x="6418" y="0"/>
                  </a:moveTo>
                  <a:cubicBezTo>
                    <a:pt x="512" y="0"/>
                    <a:pt x="0" y="4858"/>
                    <a:pt x="0" y="8406"/>
                  </a:cubicBezTo>
                  <a:cubicBezTo>
                    <a:pt x="0" y="11954"/>
                    <a:pt x="2370" y="14824"/>
                    <a:pt x="6418" y="14824"/>
                  </a:cubicBezTo>
                  <a:cubicBezTo>
                    <a:pt x="10513" y="14824"/>
                    <a:pt x="12835" y="11954"/>
                    <a:pt x="12835" y="8406"/>
                  </a:cubicBezTo>
                  <a:cubicBezTo>
                    <a:pt x="12835" y="4858"/>
                    <a:pt x="12323" y="0"/>
                    <a:pt x="6418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669;p35"/>
            <p:cNvSpPr/>
            <p:nvPr/>
          </p:nvSpPr>
          <p:spPr>
            <a:xfrm>
              <a:off x="2271192" y="1617886"/>
              <a:ext cx="26247" cy="30817"/>
            </a:xfrm>
            <a:custGeom>
              <a:avLst/>
              <a:gdLst/>
              <a:ahLst/>
              <a:cxnLst/>
              <a:rect l="l" t="t" r="r" b="b"/>
              <a:pathLst>
                <a:path w="536" h="658" extrusionOk="0">
                  <a:moveTo>
                    <a:pt x="245" y="0"/>
                  </a:moveTo>
                  <a:cubicBezTo>
                    <a:pt x="114" y="0"/>
                    <a:pt x="0" y="146"/>
                    <a:pt x="0" y="324"/>
                  </a:cubicBezTo>
                  <a:cubicBezTo>
                    <a:pt x="0" y="502"/>
                    <a:pt x="119" y="657"/>
                    <a:pt x="274" y="657"/>
                  </a:cubicBezTo>
                  <a:cubicBezTo>
                    <a:pt x="417" y="657"/>
                    <a:pt x="536" y="502"/>
                    <a:pt x="536" y="324"/>
                  </a:cubicBezTo>
                  <a:cubicBezTo>
                    <a:pt x="536" y="145"/>
                    <a:pt x="417" y="2"/>
                    <a:pt x="274" y="2"/>
                  </a:cubicBezTo>
                  <a:cubicBezTo>
                    <a:pt x="264" y="1"/>
                    <a:pt x="254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670;p35"/>
            <p:cNvSpPr/>
            <p:nvPr/>
          </p:nvSpPr>
          <p:spPr>
            <a:xfrm>
              <a:off x="2264190" y="1567162"/>
              <a:ext cx="55431" cy="19624"/>
            </a:xfrm>
            <a:custGeom>
              <a:avLst/>
              <a:gdLst/>
              <a:ahLst/>
              <a:cxnLst/>
              <a:rect l="l" t="t" r="r" b="b"/>
              <a:pathLst>
                <a:path w="1132" h="419" extrusionOk="0">
                  <a:moveTo>
                    <a:pt x="402" y="1"/>
                  </a:moveTo>
                  <a:cubicBezTo>
                    <a:pt x="155" y="1"/>
                    <a:pt x="0" y="145"/>
                    <a:pt x="0" y="145"/>
                  </a:cubicBezTo>
                  <a:cubicBezTo>
                    <a:pt x="124" y="90"/>
                    <a:pt x="244" y="68"/>
                    <a:pt x="356" y="68"/>
                  </a:cubicBezTo>
                  <a:cubicBezTo>
                    <a:pt x="804" y="68"/>
                    <a:pt x="1131" y="419"/>
                    <a:pt x="1131" y="419"/>
                  </a:cubicBezTo>
                  <a:cubicBezTo>
                    <a:pt x="852" y="92"/>
                    <a:pt x="598" y="1"/>
                    <a:pt x="402" y="1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671;p35"/>
            <p:cNvSpPr/>
            <p:nvPr/>
          </p:nvSpPr>
          <p:spPr>
            <a:xfrm>
              <a:off x="2230943" y="1494425"/>
              <a:ext cx="132996" cy="77278"/>
            </a:xfrm>
            <a:custGeom>
              <a:avLst/>
              <a:gdLst/>
              <a:ahLst/>
              <a:cxnLst/>
              <a:rect l="l" t="t" r="r" b="b"/>
              <a:pathLst>
                <a:path w="2716" h="1650" extrusionOk="0">
                  <a:moveTo>
                    <a:pt x="1250" y="0"/>
                  </a:moveTo>
                  <a:cubicBezTo>
                    <a:pt x="758" y="0"/>
                    <a:pt x="318" y="260"/>
                    <a:pt x="179" y="686"/>
                  </a:cubicBezTo>
                  <a:cubicBezTo>
                    <a:pt x="0" y="1233"/>
                    <a:pt x="679" y="936"/>
                    <a:pt x="1322" y="1150"/>
                  </a:cubicBezTo>
                  <a:cubicBezTo>
                    <a:pt x="1785" y="1293"/>
                    <a:pt x="2111" y="1650"/>
                    <a:pt x="2325" y="1650"/>
                  </a:cubicBezTo>
                  <a:cubicBezTo>
                    <a:pt x="2414" y="1650"/>
                    <a:pt x="2484" y="1588"/>
                    <a:pt x="2537" y="1424"/>
                  </a:cubicBezTo>
                  <a:cubicBezTo>
                    <a:pt x="2715" y="876"/>
                    <a:pt x="2322" y="269"/>
                    <a:pt x="1679" y="67"/>
                  </a:cubicBezTo>
                  <a:cubicBezTo>
                    <a:pt x="1536" y="22"/>
                    <a:pt x="1391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672;p35"/>
            <p:cNvSpPr/>
            <p:nvPr/>
          </p:nvSpPr>
          <p:spPr>
            <a:xfrm>
              <a:off x="2043799" y="1618542"/>
              <a:ext cx="25120" cy="29600"/>
            </a:xfrm>
            <a:custGeom>
              <a:avLst/>
              <a:gdLst/>
              <a:ahLst/>
              <a:cxnLst/>
              <a:rect l="l" t="t" r="r" b="b"/>
              <a:pathLst>
                <a:path w="513" h="632" extrusionOk="0">
                  <a:moveTo>
                    <a:pt x="251" y="0"/>
                  </a:moveTo>
                  <a:cubicBezTo>
                    <a:pt x="120" y="0"/>
                    <a:pt x="1" y="131"/>
                    <a:pt x="1" y="310"/>
                  </a:cubicBezTo>
                  <a:cubicBezTo>
                    <a:pt x="1" y="477"/>
                    <a:pt x="120" y="631"/>
                    <a:pt x="251" y="631"/>
                  </a:cubicBezTo>
                  <a:cubicBezTo>
                    <a:pt x="382" y="631"/>
                    <a:pt x="513" y="488"/>
                    <a:pt x="513" y="310"/>
                  </a:cubicBezTo>
                  <a:cubicBezTo>
                    <a:pt x="513" y="131"/>
                    <a:pt x="405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673;p35"/>
            <p:cNvSpPr/>
            <p:nvPr/>
          </p:nvSpPr>
          <p:spPr>
            <a:xfrm>
              <a:off x="2017553" y="1578263"/>
              <a:ext cx="52542" cy="22481"/>
            </a:xfrm>
            <a:custGeom>
              <a:avLst/>
              <a:gdLst/>
              <a:ahLst/>
              <a:cxnLst/>
              <a:rect l="l" t="t" r="r" b="b"/>
              <a:pathLst>
                <a:path w="1073" h="480" extrusionOk="0">
                  <a:moveTo>
                    <a:pt x="676" y="1"/>
                  </a:moveTo>
                  <a:cubicBezTo>
                    <a:pt x="108" y="1"/>
                    <a:pt x="1" y="459"/>
                    <a:pt x="1" y="479"/>
                  </a:cubicBezTo>
                  <a:cubicBezTo>
                    <a:pt x="232" y="109"/>
                    <a:pt x="614" y="44"/>
                    <a:pt x="854" y="44"/>
                  </a:cubicBezTo>
                  <a:cubicBezTo>
                    <a:pt x="984" y="44"/>
                    <a:pt x="1072" y="63"/>
                    <a:pt x="1072" y="63"/>
                  </a:cubicBezTo>
                  <a:cubicBezTo>
                    <a:pt x="920" y="19"/>
                    <a:pt x="789" y="1"/>
                    <a:pt x="676" y="1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674;p35"/>
            <p:cNvSpPr/>
            <p:nvPr/>
          </p:nvSpPr>
          <p:spPr>
            <a:xfrm>
              <a:off x="1965112" y="1500139"/>
              <a:ext cx="131233" cy="76622"/>
            </a:xfrm>
            <a:custGeom>
              <a:avLst/>
              <a:gdLst/>
              <a:ahLst/>
              <a:cxnLst/>
              <a:rect l="l" t="t" r="r" b="b"/>
              <a:pathLst>
                <a:path w="2680" h="1636" extrusionOk="0">
                  <a:moveTo>
                    <a:pt x="1450" y="0"/>
                  </a:moveTo>
                  <a:cubicBezTo>
                    <a:pt x="1315" y="0"/>
                    <a:pt x="1176" y="21"/>
                    <a:pt x="1036" y="64"/>
                  </a:cubicBezTo>
                  <a:cubicBezTo>
                    <a:pt x="393" y="254"/>
                    <a:pt x="0" y="861"/>
                    <a:pt x="167" y="1409"/>
                  </a:cubicBezTo>
                  <a:cubicBezTo>
                    <a:pt x="216" y="1574"/>
                    <a:pt x="284" y="1635"/>
                    <a:pt x="371" y="1635"/>
                  </a:cubicBezTo>
                  <a:cubicBezTo>
                    <a:pt x="582" y="1635"/>
                    <a:pt x="907" y="1282"/>
                    <a:pt x="1369" y="1147"/>
                  </a:cubicBezTo>
                  <a:cubicBezTo>
                    <a:pt x="2024" y="957"/>
                    <a:pt x="2679" y="1266"/>
                    <a:pt x="2512" y="719"/>
                  </a:cubicBezTo>
                  <a:cubicBezTo>
                    <a:pt x="2381" y="278"/>
                    <a:pt x="1948" y="0"/>
                    <a:pt x="1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675;p35"/>
            <p:cNvSpPr/>
            <p:nvPr/>
          </p:nvSpPr>
          <p:spPr>
            <a:xfrm>
              <a:off x="1877660" y="1648096"/>
              <a:ext cx="63021" cy="47444"/>
            </a:xfrm>
            <a:custGeom>
              <a:avLst/>
              <a:gdLst/>
              <a:ahLst/>
              <a:cxnLst/>
              <a:rect l="l" t="t" r="r" b="b"/>
              <a:pathLst>
                <a:path w="1287" h="1013" extrusionOk="0">
                  <a:moveTo>
                    <a:pt x="643" y="0"/>
                  </a:moveTo>
                  <a:cubicBezTo>
                    <a:pt x="286" y="0"/>
                    <a:pt x="0" y="238"/>
                    <a:pt x="0" y="500"/>
                  </a:cubicBezTo>
                  <a:cubicBezTo>
                    <a:pt x="0" y="786"/>
                    <a:pt x="286" y="1012"/>
                    <a:pt x="643" y="1012"/>
                  </a:cubicBezTo>
                  <a:cubicBezTo>
                    <a:pt x="1000" y="1012"/>
                    <a:pt x="1286" y="786"/>
                    <a:pt x="1286" y="500"/>
                  </a:cubicBezTo>
                  <a:cubicBezTo>
                    <a:pt x="1286" y="215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676;p35"/>
            <p:cNvSpPr/>
            <p:nvPr/>
          </p:nvSpPr>
          <p:spPr>
            <a:xfrm>
              <a:off x="2335875" y="1656433"/>
              <a:ext cx="63021" cy="46929"/>
            </a:xfrm>
            <a:custGeom>
              <a:avLst/>
              <a:gdLst/>
              <a:ahLst/>
              <a:cxnLst/>
              <a:rect l="l" t="t" r="r" b="b"/>
              <a:pathLst>
                <a:path w="1287" h="1002" extrusionOk="0">
                  <a:moveTo>
                    <a:pt x="644" y="1"/>
                  </a:moveTo>
                  <a:cubicBezTo>
                    <a:pt x="286" y="1"/>
                    <a:pt x="1" y="239"/>
                    <a:pt x="1" y="501"/>
                  </a:cubicBezTo>
                  <a:cubicBezTo>
                    <a:pt x="1" y="787"/>
                    <a:pt x="286" y="1001"/>
                    <a:pt x="644" y="1001"/>
                  </a:cubicBezTo>
                  <a:cubicBezTo>
                    <a:pt x="1001" y="1001"/>
                    <a:pt x="1286" y="787"/>
                    <a:pt x="1286" y="501"/>
                  </a:cubicBezTo>
                  <a:cubicBezTo>
                    <a:pt x="1286" y="215"/>
                    <a:pt x="1001" y="1"/>
                    <a:pt x="644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677;p35"/>
            <p:cNvSpPr/>
            <p:nvPr/>
          </p:nvSpPr>
          <p:spPr>
            <a:xfrm>
              <a:off x="2145842" y="1648705"/>
              <a:ext cx="76977" cy="56858"/>
            </a:xfrm>
            <a:custGeom>
              <a:avLst/>
              <a:gdLst/>
              <a:ahLst/>
              <a:cxnLst/>
              <a:rect l="l" t="t" r="r" b="b"/>
              <a:pathLst>
                <a:path w="1572" h="1214" extrusionOk="0">
                  <a:moveTo>
                    <a:pt x="874" y="1"/>
                  </a:moveTo>
                  <a:cubicBezTo>
                    <a:pt x="470" y="1"/>
                    <a:pt x="0" y="106"/>
                    <a:pt x="0" y="106"/>
                  </a:cubicBezTo>
                  <a:lnTo>
                    <a:pt x="0" y="1214"/>
                  </a:lnTo>
                  <a:cubicBezTo>
                    <a:pt x="619" y="1214"/>
                    <a:pt x="1572" y="583"/>
                    <a:pt x="1429" y="190"/>
                  </a:cubicBezTo>
                  <a:cubicBezTo>
                    <a:pt x="1368" y="45"/>
                    <a:pt x="1135" y="1"/>
                    <a:pt x="874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678;p35"/>
            <p:cNvSpPr/>
            <p:nvPr/>
          </p:nvSpPr>
          <p:spPr>
            <a:xfrm>
              <a:off x="2145842" y="1645848"/>
              <a:ext cx="74088" cy="59527"/>
            </a:xfrm>
            <a:custGeom>
              <a:avLst/>
              <a:gdLst/>
              <a:ahLst/>
              <a:cxnLst/>
              <a:rect l="l" t="t" r="r" b="b"/>
              <a:pathLst>
                <a:path w="1513" h="1271" extrusionOk="0">
                  <a:moveTo>
                    <a:pt x="846" y="1"/>
                  </a:moveTo>
                  <a:cubicBezTo>
                    <a:pt x="548" y="13"/>
                    <a:pt x="274" y="72"/>
                    <a:pt x="0" y="167"/>
                  </a:cubicBezTo>
                  <a:cubicBezTo>
                    <a:pt x="286" y="132"/>
                    <a:pt x="572" y="120"/>
                    <a:pt x="846" y="84"/>
                  </a:cubicBezTo>
                  <a:cubicBezTo>
                    <a:pt x="1000" y="84"/>
                    <a:pt x="1131" y="108"/>
                    <a:pt x="1250" y="144"/>
                  </a:cubicBezTo>
                  <a:cubicBezTo>
                    <a:pt x="1310" y="179"/>
                    <a:pt x="1357" y="203"/>
                    <a:pt x="1369" y="251"/>
                  </a:cubicBezTo>
                  <a:cubicBezTo>
                    <a:pt x="1369" y="298"/>
                    <a:pt x="1381" y="346"/>
                    <a:pt x="1357" y="406"/>
                  </a:cubicBezTo>
                  <a:cubicBezTo>
                    <a:pt x="1310" y="525"/>
                    <a:pt x="1215" y="620"/>
                    <a:pt x="1119" y="715"/>
                  </a:cubicBezTo>
                  <a:cubicBezTo>
                    <a:pt x="1024" y="822"/>
                    <a:pt x="905" y="894"/>
                    <a:pt x="786" y="965"/>
                  </a:cubicBezTo>
                  <a:cubicBezTo>
                    <a:pt x="548" y="1096"/>
                    <a:pt x="286" y="1215"/>
                    <a:pt x="0" y="1263"/>
                  </a:cubicBezTo>
                  <a:cubicBezTo>
                    <a:pt x="41" y="1268"/>
                    <a:pt x="83" y="1270"/>
                    <a:pt x="124" y="1270"/>
                  </a:cubicBezTo>
                  <a:cubicBezTo>
                    <a:pt x="371" y="1270"/>
                    <a:pt x="620" y="1184"/>
                    <a:pt x="834" y="1072"/>
                  </a:cubicBezTo>
                  <a:cubicBezTo>
                    <a:pt x="965" y="1013"/>
                    <a:pt x="1084" y="918"/>
                    <a:pt x="1203" y="834"/>
                  </a:cubicBezTo>
                  <a:cubicBezTo>
                    <a:pt x="1310" y="739"/>
                    <a:pt x="1429" y="620"/>
                    <a:pt x="1488" y="477"/>
                  </a:cubicBezTo>
                  <a:cubicBezTo>
                    <a:pt x="1512" y="406"/>
                    <a:pt x="1512" y="298"/>
                    <a:pt x="1488" y="203"/>
                  </a:cubicBezTo>
                  <a:cubicBezTo>
                    <a:pt x="1453" y="120"/>
                    <a:pt x="1369" y="72"/>
                    <a:pt x="1298" y="48"/>
                  </a:cubicBezTo>
                  <a:cubicBezTo>
                    <a:pt x="1143" y="1"/>
                    <a:pt x="1000" y="1"/>
                    <a:pt x="846" y="1"/>
                  </a:cubicBezTo>
                  <a:close/>
                </a:path>
              </a:pathLst>
            </a:custGeom>
            <a:solidFill>
              <a:srgbClr val="E58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679;p35"/>
            <p:cNvSpPr/>
            <p:nvPr/>
          </p:nvSpPr>
          <p:spPr>
            <a:xfrm>
              <a:off x="2056040" y="1713902"/>
              <a:ext cx="92157" cy="49036"/>
            </a:xfrm>
            <a:custGeom>
              <a:avLst/>
              <a:gdLst/>
              <a:ahLst/>
              <a:cxnLst/>
              <a:rect l="l" t="t" r="r" b="b"/>
              <a:pathLst>
                <a:path w="1882" h="1047" extrusionOk="0">
                  <a:moveTo>
                    <a:pt x="1" y="0"/>
                  </a:moveTo>
                  <a:cubicBezTo>
                    <a:pt x="1" y="0"/>
                    <a:pt x="240" y="1046"/>
                    <a:pt x="829" y="1046"/>
                  </a:cubicBezTo>
                  <a:cubicBezTo>
                    <a:pt x="1101" y="1046"/>
                    <a:pt x="1449" y="822"/>
                    <a:pt x="1882" y="16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680;p35"/>
            <p:cNvSpPr/>
            <p:nvPr/>
          </p:nvSpPr>
          <p:spPr>
            <a:xfrm>
              <a:off x="1801862" y="1234294"/>
              <a:ext cx="693233" cy="367561"/>
            </a:xfrm>
            <a:custGeom>
              <a:avLst/>
              <a:gdLst/>
              <a:ahLst/>
              <a:cxnLst/>
              <a:rect l="l" t="t" r="r" b="b"/>
              <a:pathLst>
                <a:path w="14157" h="7848" extrusionOk="0">
                  <a:moveTo>
                    <a:pt x="7073" y="1"/>
                  </a:moveTo>
                  <a:cubicBezTo>
                    <a:pt x="0" y="1"/>
                    <a:pt x="667" y="6347"/>
                    <a:pt x="667" y="7847"/>
                  </a:cubicBezTo>
                  <a:cubicBezTo>
                    <a:pt x="667" y="7847"/>
                    <a:pt x="683" y="7848"/>
                    <a:pt x="713" y="7848"/>
                  </a:cubicBezTo>
                  <a:cubicBezTo>
                    <a:pt x="1244" y="7848"/>
                    <a:pt x="6130" y="7730"/>
                    <a:pt x="4418" y="3370"/>
                  </a:cubicBezTo>
                  <a:lnTo>
                    <a:pt x="4418" y="3370"/>
                  </a:lnTo>
                  <a:cubicBezTo>
                    <a:pt x="4418" y="3371"/>
                    <a:pt x="8335" y="6609"/>
                    <a:pt x="13490" y="7383"/>
                  </a:cubicBezTo>
                  <a:cubicBezTo>
                    <a:pt x="13490" y="7383"/>
                    <a:pt x="14157" y="1"/>
                    <a:pt x="7073" y="1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681;p35"/>
            <p:cNvSpPr/>
            <p:nvPr/>
          </p:nvSpPr>
          <p:spPr>
            <a:xfrm>
              <a:off x="1801911" y="1199167"/>
              <a:ext cx="710127" cy="402687"/>
            </a:xfrm>
            <a:custGeom>
              <a:avLst/>
              <a:gdLst/>
              <a:ahLst/>
              <a:cxnLst/>
              <a:rect l="l" t="t" r="r" b="b"/>
              <a:pathLst>
                <a:path w="14502" h="8598" extrusionOk="0">
                  <a:moveTo>
                    <a:pt x="7054" y="1"/>
                  </a:moveTo>
                  <a:cubicBezTo>
                    <a:pt x="1" y="1"/>
                    <a:pt x="666" y="6967"/>
                    <a:pt x="666" y="8597"/>
                  </a:cubicBezTo>
                  <a:cubicBezTo>
                    <a:pt x="666" y="8597"/>
                    <a:pt x="680" y="8597"/>
                    <a:pt x="705" y="8597"/>
                  </a:cubicBezTo>
                  <a:cubicBezTo>
                    <a:pt x="1198" y="8597"/>
                    <a:pt x="6137" y="8479"/>
                    <a:pt x="4417" y="3692"/>
                  </a:cubicBezTo>
                  <a:lnTo>
                    <a:pt x="4417" y="3692"/>
                  </a:lnTo>
                  <a:cubicBezTo>
                    <a:pt x="4417" y="3692"/>
                    <a:pt x="8334" y="7240"/>
                    <a:pt x="13489" y="8097"/>
                  </a:cubicBezTo>
                  <a:cubicBezTo>
                    <a:pt x="13489" y="8097"/>
                    <a:pt x="14501" y="1"/>
                    <a:pt x="7072" y="1"/>
                  </a:cubicBezTo>
                  <a:cubicBezTo>
                    <a:pt x="7066" y="1"/>
                    <a:pt x="7060" y="1"/>
                    <a:pt x="70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8" name="Google Shape;602;p33"/>
          <p:cNvSpPr txBox="1">
            <a:spLocks/>
          </p:cNvSpPr>
          <p:nvPr/>
        </p:nvSpPr>
        <p:spPr>
          <a:xfrm>
            <a:off x="979682" y="2473377"/>
            <a:ext cx="38520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ExtraBold"/>
              <a:buNone/>
              <a:defRPr sz="4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ExtraBold"/>
              <a:buNone/>
              <a:defRPr sz="4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ExtraBold"/>
              <a:buNone/>
              <a:defRPr sz="4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ExtraBold"/>
              <a:buNone/>
              <a:defRPr sz="4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ExtraBold"/>
              <a:buNone/>
              <a:defRPr sz="4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ExtraBold"/>
              <a:buNone/>
              <a:defRPr sz="4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ExtraBold"/>
              <a:buNone/>
              <a:defRPr sz="4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ExtraBold"/>
              <a:buNone/>
              <a:defRPr sz="4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ExtraBold"/>
              <a:buNone/>
              <a:defRPr sz="4200" b="0" i="0" u="none" strike="noStrike" cap="none">
                <a:solidFill>
                  <a:schemeClr val="dk1"/>
                </a:solidFill>
                <a:latin typeface="Alegreya Sans ExtraBold"/>
                <a:ea typeface="Alegreya Sans ExtraBold"/>
                <a:cs typeface="Alegreya Sans ExtraBold"/>
                <a:sym typeface="Alegreya Sans ExtraBold"/>
              </a:defRPr>
            </a:lvl9pPr>
          </a:lstStyle>
          <a:p>
            <a:r>
              <a:rPr lang="en-US" sz="3200" dirty="0"/>
              <a:t>T</a:t>
            </a:r>
            <a:r>
              <a:rPr lang="en-IN" sz="3200" dirty="0" err="1"/>
              <a:t>imesheet</a:t>
            </a:r>
            <a:endParaRPr lang="en-IN" sz="32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ee Database PNG Transparent Images, Download Free Database PNG Transparent  Images png images, Free ClipArts on Clipart Library">
            <a:extLst>
              <a:ext uri="{FF2B5EF4-FFF2-40B4-BE49-F238E27FC236}">
                <a16:creationId xmlns:a16="http://schemas.microsoft.com/office/drawing/2014/main" id="{5770B89D-25BF-456A-875E-636A7659384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310" y="2025445"/>
            <a:ext cx="749380" cy="84475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26734A6-E254-4317-967F-547A9DC6D89A}"/>
              </a:ext>
            </a:extLst>
          </p:cNvPr>
          <p:cNvSpPr/>
          <p:nvPr/>
        </p:nvSpPr>
        <p:spPr>
          <a:xfrm>
            <a:off x="514351" y="2192183"/>
            <a:ext cx="1143000" cy="5112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Main Screen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1785700-2233-4176-887B-17C5C0AE4D9B}"/>
              </a:ext>
            </a:extLst>
          </p:cNvPr>
          <p:cNvSpPr/>
          <p:nvPr/>
        </p:nvSpPr>
        <p:spPr>
          <a:xfrm>
            <a:off x="1893887" y="1214283"/>
            <a:ext cx="1143000" cy="5112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Employee Login Screen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0EDA1F8-310A-48DD-92DA-02E61D743A32}"/>
              </a:ext>
            </a:extLst>
          </p:cNvPr>
          <p:cNvSpPr/>
          <p:nvPr/>
        </p:nvSpPr>
        <p:spPr>
          <a:xfrm>
            <a:off x="1893887" y="3197330"/>
            <a:ext cx="1143000" cy="5112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Admin</a:t>
            </a:r>
          </a:p>
          <a:p>
            <a:pPr algn="ctr"/>
            <a:r>
              <a:rPr lang="en-IN" sz="1050" dirty="0"/>
              <a:t>Login Screen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85454F1-0125-4458-A24F-8E33A87360EE}"/>
              </a:ext>
            </a:extLst>
          </p:cNvPr>
          <p:cNvSpPr/>
          <p:nvPr/>
        </p:nvSpPr>
        <p:spPr>
          <a:xfrm>
            <a:off x="4013178" y="4052675"/>
            <a:ext cx="1143000" cy="5112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Admin</a:t>
            </a:r>
          </a:p>
          <a:p>
            <a:pPr algn="ctr"/>
            <a:r>
              <a:rPr lang="en-IN" sz="1050" dirty="0"/>
              <a:t>Select Screen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37F55C7-A2B4-495D-B60A-A5708D628B2D}"/>
              </a:ext>
            </a:extLst>
          </p:cNvPr>
          <p:cNvSpPr/>
          <p:nvPr/>
        </p:nvSpPr>
        <p:spPr>
          <a:xfrm>
            <a:off x="4065545" y="2908300"/>
            <a:ext cx="1044492" cy="3556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MySQL Database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7AA6030-023F-4DE5-8C57-7B049CE4E188}"/>
              </a:ext>
            </a:extLst>
          </p:cNvPr>
          <p:cNvSpPr/>
          <p:nvPr/>
        </p:nvSpPr>
        <p:spPr>
          <a:xfrm>
            <a:off x="3978275" y="579548"/>
            <a:ext cx="1187450" cy="8160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Employee Timesheet History Screen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CAD1733-5BC6-41E6-A080-B0F2E9F4D336}"/>
              </a:ext>
            </a:extLst>
          </p:cNvPr>
          <p:cNvSpPr/>
          <p:nvPr/>
        </p:nvSpPr>
        <p:spPr>
          <a:xfrm>
            <a:off x="6207123" y="968324"/>
            <a:ext cx="1187450" cy="8160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Employee Timesheet Entry Screen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FD2FB27-07CD-47B0-919C-9E3FAED739F2}"/>
              </a:ext>
            </a:extLst>
          </p:cNvPr>
          <p:cNvSpPr/>
          <p:nvPr/>
        </p:nvSpPr>
        <p:spPr>
          <a:xfrm>
            <a:off x="5648320" y="3797195"/>
            <a:ext cx="1187450" cy="6347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Admin</a:t>
            </a:r>
          </a:p>
          <a:p>
            <a:pPr algn="ctr"/>
            <a:r>
              <a:rPr lang="en-IN" sz="1050" dirty="0"/>
              <a:t>All Screen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BE62A1C-5255-4DE5-AE32-EE91CD0DE39D}"/>
              </a:ext>
            </a:extLst>
          </p:cNvPr>
          <p:cNvSpPr/>
          <p:nvPr/>
        </p:nvSpPr>
        <p:spPr>
          <a:xfrm>
            <a:off x="7227888" y="3140384"/>
            <a:ext cx="1187450" cy="6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Admin</a:t>
            </a:r>
          </a:p>
          <a:p>
            <a:pPr algn="ctr"/>
            <a:r>
              <a:rPr lang="en-IN" sz="1050" dirty="0"/>
              <a:t>Approved Screen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EA7C20D-ECA1-45D8-A745-312329E01F66}"/>
              </a:ext>
            </a:extLst>
          </p:cNvPr>
          <p:cNvSpPr/>
          <p:nvPr/>
        </p:nvSpPr>
        <p:spPr>
          <a:xfrm>
            <a:off x="7821612" y="2044751"/>
            <a:ext cx="1143000" cy="6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/>
              <a:t>Admin</a:t>
            </a:r>
          </a:p>
          <a:p>
            <a:pPr algn="ctr"/>
            <a:r>
              <a:rPr lang="en-IN" sz="1050" dirty="0"/>
              <a:t>Pending Screen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3804CCA-42B0-450B-8515-A8A6C43923D4}"/>
              </a:ext>
            </a:extLst>
          </p:cNvPr>
          <p:cNvCxnSpPr>
            <a:cxnSpLocks/>
          </p:cNvCxnSpPr>
          <p:nvPr/>
        </p:nvCxnSpPr>
        <p:spPr>
          <a:xfrm>
            <a:off x="5411388" y="4308313"/>
            <a:ext cx="0" cy="441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BAC37B-7093-4C6A-AA42-C38F879EDDB5}"/>
              </a:ext>
            </a:extLst>
          </p:cNvPr>
          <p:cNvCxnSpPr>
            <a:cxnSpLocks/>
          </p:cNvCxnSpPr>
          <p:nvPr/>
        </p:nvCxnSpPr>
        <p:spPr>
          <a:xfrm>
            <a:off x="5411389" y="4749801"/>
            <a:ext cx="8306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7292E1B-EF7A-4CA4-9931-7ED2C262C37E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6242045" y="4431988"/>
            <a:ext cx="0" cy="317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6E07443-ECC3-4545-9E5C-1AA060E9A15D}"/>
              </a:ext>
            </a:extLst>
          </p:cNvPr>
          <p:cNvCxnSpPr>
            <a:cxnSpLocks/>
          </p:cNvCxnSpPr>
          <p:nvPr/>
        </p:nvCxnSpPr>
        <p:spPr>
          <a:xfrm>
            <a:off x="6242044" y="4749800"/>
            <a:ext cx="1579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B6E459C-1B71-4993-9863-160FD65DC8CB}"/>
              </a:ext>
            </a:extLst>
          </p:cNvPr>
          <p:cNvCxnSpPr>
            <a:cxnSpLocks/>
            <a:endCxn id="14" idx="2"/>
          </p:cNvCxnSpPr>
          <p:nvPr/>
        </p:nvCxnSpPr>
        <p:spPr>
          <a:xfrm flipV="1">
            <a:off x="7821612" y="3775178"/>
            <a:ext cx="1" cy="974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259BCD0-58B4-4EB1-9FF2-6574FFF239D7}"/>
              </a:ext>
            </a:extLst>
          </p:cNvPr>
          <p:cNvCxnSpPr>
            <a:cxnSpLocks/>
          </p:cNvCxnSpPr>
          <p:nvPr/>
        </p:nvCxnSpPr>
        <p:spPr>
          <a:xfrm flipV="1">
            <a:off x="7821611" y="4749800"/>
            <a:ext cx="72548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963C85D-4B00-4680-91CC-38A570D0A9C2}"/>
              </a:ext>
            </a:extLst>
          </p:cNvPr>
          <p:cNvCxnSpPr>
            <a:cxnSpLocks/>
          </p:cNvCxnSpPr>
          <p:nvPr/>
        </p:nvCxnSpPr>
        <p:spPr>
          <a:xfrm flipV="1">
            <a:off x="8547100" y="2679545"/>
            <a:ext cx="0" cy="2070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48F1DDD-FAA2-4EA4-AC8A-E4223E1BA3AE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4958618" y="2454016"/>
            <a:ext cx="1283428" cy="13431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527C114-D497-485B-ACED-030B432B9682}"/>
              </a:ext>
            </a:extLst>
          </p:cNvPr>
          <p:cNvCxnSpPr>
            <a:cxnSpLocks/>
            <a:stCxn id="4" idx="3"/>
            <a:endCxn id="14" idx="1"/>
          </p:cNvCxnSpPr>
          <p:nvPr/>
        </p:nvCxnSpPr>
        <p:spPr>
          <a:xfrm>
            <a:off x="4946690" y="2447822"/>
            <a:ext cx="2281198" cy="100995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3C0E2EC-2A58-4645-B716-6A4E84D12DF4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 flipV="1">
            <a:off x="4946689" y="2362148"/>
            <a:ext cx="2874923" cy="856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FECD4AD-C326-4703-86BF-C044E97B9720}"/>
              </a:ext>
            </a:extLst>
          </p:cNvPr>
          <p:cNvCxnSpPr>
            <a:cxnSpLocks/>
            <a:stCxn id="4" idx="3"/>
            <a:endCxn id="12" idx="2"/>
          </p:cNvCxnSpPr>
          <p:nvPr/>
        </p:nvCxnSpPr>
        <p:spPr>
          <a:xfrm flipV="1">
            <a:off x="4946690" y="1784402"/>
            <a:ext cx="1854158" cy="6634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43861E-87F4-4024-9A7F-EE062AA7BC9E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156178" y="4308314"/>
            <a:ext cx="255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97D7665-1704-4339-BAE0-764357349CCB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3036887" y="3452969"/>
            <a:ext cx="484148" cy="4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BC33A1A9-D981-42B9-A01D-D3995360F903}"/>
              </a:ext>
            </a:extLst>
          </p:cNvPr>
          <p:cNvCxnSpPr>
            <a:cxnSpLocks/>
          </p:cNvCxnSpPr>
          <p:nvPr/>
        </p:nvCxnSpPr>
        <p:spPr>
          <a:xfrm>
            <a:off x="3521035" y="3452968"/>
            <a:ext cx="0" cy="8633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7F922B4F-50B2-4F91-9720-A4CA631004B9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506725" y="4308314"/>
            <a:ext cx="5064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C3DB5431-6FFA-4FFB-BB38-88B1CA39FEE9}"/>
              </a:ext>
            </a:extLst>
          </p:cNvPr>
          <p:cNvCxnSpPr>
            <a:cxnSpLocks/>
          </p:cNvCxnSpPr>
          <p:nvPr/>
        </p:nvCxnSpPr>
        <p:spPr>
          <a:xfrm flipH="1">
            <a:off x="1657354" y="2446391"/>
            <a:ext cx="8080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B4C41DE-6345-4033-A295-3E82595E90AF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2465387" y="2454016"/>
            <a:ext cx="0" cy="743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049DE238-2793-49D0-AD42-9DC1AA1C2368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2465387" y="1725561"/>
            <a:ext cx="0" cy="720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FC7BEDB5-4465-4693-9F4A-CA78698D6359}"/>
              </a:ext>
            </a:extLst>
          </p:cNvPr>
          <p:cNvCxnSpPr>
            <a:cxnSpLocks/>
          </p:cNvCxnSpPr>
          <p:nvPr/>
        </p:nvCxnSpPr>
        <p:spPr>
          <a:xfrm flipH="1">
            <a:off x="3030537" y="1481191"/>
            <a:ext cx="3921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CF1790CC-F06C-4A25-B105-8318CC81D0F4}"/>
              </a:ext>
            </a:extLst>
          </p:cNvPr>
          <p:cNvCxnSpPr>
            <a:cxnSpLocks/>
          </p:cNvCxnSpPr>
          <p:nvPr/>
        </p:nvCxnSpPr>
        <p:spPr>
          <a:xfrm>
            <a:off x="3422650" y="987586"/>
            <a:ext cx="0" cy="5008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4B24593D-3692-4CB6-9431-6D9DFCB167AE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3422650" y="987587"/>
            <a:ext cx="5556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5ACA1CFF-0EBE-4619-886D-DC2D2463586A}"/>
              </a:ext>
            </a:extLst>
          </p:cNvPr>
          <p:cNvCxnSpPr>
            <a:cxnSpLocks/>
            <a:stCxn id="7" idx="2"/>
            <a:endCxn id="4" idx="1"/>
          </p:cNvCxnSpPr>
          <p:nvPr/>
        </p:nvCxnSpPr>
        <p:spPr>
          <a:xfrm>
            <a:off x="2465387" y="1725562"/>
            <a:ext cx="1731923" cy="7222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4275784-B042-45FB-BE2B-D34B6AA4ADF6}"/>
              </a:ext>
            </a:extLst>
          </p:cNvPr>
          <p:cNvCxnSpPr>
            <a:cxnSpLocks/>
            <a:stCxn id="11" idx="2"/>
            <a:endCxn id="4" idx="0"/>
          </p:cNvCxnSpPr>
          <p:nvPr/>
        </p:nvCxnSpPr>
        <p:spPr>
          <a:xfrm>
            <a:off x="4572000" y="1395626"/>
            <a:ext cx="0" cy="62981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14FE2DA0-D2F9-41DC-A0D5-B7FB41DEE022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 flipH="1">
            <a:off x="4584678" y="3263901"/>
            <a:ext cx="3113" cy="78877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AB8CAC60-7FD7-4012-B26B-38E1D9DF8ED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5714999" y="1376363"/>
            <a:ext cx="4921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3C963BB4-D1F0-4C09-B246-E39C4D8FD827}"/>
              </a:ext>
            </a:extLst>
          </p:cNvPr>
          <p:cNvCxnSpPr>
            <a:cxnSpLocks/>
          </p:cNvCxnSpPr>
          <p:nvPr/>
        </p:nvCxnSpPr>
        <p:spPr>
          <a:xfrm>
            <a:off x="5714999" y="987587"/>
            <a:ext cx="0" cy="388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5D9D6FA7-0953-4DAB-A2E4-A50D6C96D104}"/>
              </a:ext>
            </a:extLst>
          </p:cNvPr>
          <p:cNvCxnSpPr>
            <a:cxnSpLocks/>
            <a:endCxn id="11" idx="3"/>
          </p:cNvCxnSpPr>
          <p:nvPr/>
        </p:nvCxnSpPr>
        <p:spPr>
          <a:xfrm flipH="1">
            <a:off x="5165725" y="987587"/>
            <a:ext cx="5492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292AD625-5993-4E33-B9AB-E187C5FF96C0}"/>
              </a:ext>
            </a:extLst>
          </p:cNvPr>
          <p:cNvCxnSpPr>
            <a:cxnSpLocks/>
            <a:stCxn id="8" idx="0"/>
            <a:endCxn id="4" idx="1"/>
          </p:cNvCxnSpPr>
          <p:nvPr/>
        </p:nvCxnSpPr>
        <p:spPr>
          <a:xfrm flipV="1">
            <a:off x="2465387" y="2447823"/>
            <a:ext cx="1731923" cy="74950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587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7"/>
          <p:cNvSpPr/>
          <p:nvPr/>
        </p:nvSpPr>
        <p:spPr>
          <a:xfrm>
            <a:off x="3276600" y="165100"/>
            <a:ext cx="5481679" cy="5370605"/>
          </a:xfrm>
          <a:custGeom>
            <a:avLst/>
            <a:gdLst/>
            <a:ahLst/>
            <a:cxnLst/>
            <a:rect l="l" t="t" r="r" b="b"/>
            <a:pathLst>
              <a:path w="182880" h="163830" extrusionOk="0">
                <a:moveTo>
                  <a:pt x="0" y="160020"/>
                </a:moveTo>
                <a:lnTo>
                  <a:pt x="39624" y="6096"/>
                </a:lnTo>
                <a:lnTo>
                  <a:pt x="182880" y="0"/>
                </a:lnTo>
                <a:lnTo>
                  <a:pt x="182880" y="16383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6" name="Google Shape;699;p37"/>
          <p:cNvSpPr/>
          <p:nvPr/>
        </p:nvSpPr>
        <p:spPr>
          <a:xfrm flipH="1">
            <a:off x="507564" y="285955"/>
            <a:ext cx="2720308" cy="1034285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" name="Rectangle 3"/>
          <p:cNvSpPr/>
          <p:nvPr/>
        </p:nvSpPr>
        <p:spPr>
          <a:xfrm>
            <a:off x="1059054" y="373273"/>
            <a:ext cx="213231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000" dirty="0">
                <a:solidFill>
                  <a:srgbClr val="3D3C3B"/>
                </a:solidFill>
                <a:latin typeface="Alegreya Sans ExtraBold"/>
                <a:sym typeface="Alegreya Sans ExtraBold"/>
              </a:rPr>
              <a:t>Paper based Timesheet</a:t>
            </a:r>
            <a:endParaRPr lang="en-IN" sz="1600" dirty="0">
              <a:latin typeface="Alegreya Sans ExtraBold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F4B05D-D27A-473C-886C-AE31409EB5B8}"/>
              </a:ext>
            </a:extLst>
          </p:cNvPr>
          <p:cNvSpPr txBox="1"/>
          <p:nvPr/>
        </p:nvSpPr>
        <p:spPr>
          <a:xfrm>
            <a:off x="283535" y="1658679"/>
            <a:ext cx="2907838" cy="328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Most timesheets are now written on paper. Paper-based timesheets may be a stumbling block for businesses seeking to increase efficiency.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Paper timesheets take up a lot of office space, which costs money and takes time to process and submit. 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 paper-based time-sheet might be untrustworthy at times.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88BDD6-E77C-4B41-935A-A05B684195AA}"/>
              </a:ext>
            </a:extLst>
          </p:cNvPr>
          <p:cNvSpPr txBox="1"/>
          <p:nvPr/>
        </p:nvSpPr>
        <p:spPr>
          <a:xfrm>
            <a:off x="4921857" y="467832"/>
            <a:ext cx="3669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legreya Sans ExtraBold" panose="020B0604020202020204" charset="0"/>
              </a:rPr>
              <a:t>Web based Timesheet</a:t>
            </a:r>
            <a:endParaRPr lang="en-IN" sz="3200" dirty="0">
              <a:latin typeface="Alegreya Sans ExtraBold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C32B45-9780-4674-B97B-5EDED65EE219}"/>
              </a:ext>
            </a:extLst>
          </p:cNvPr>
          <p:cNvSpPr txBox="1"/>
          <p:nvPr/>
        </p:nvSpPr>
        <p:spPr>
          <a:xfrm>
            <a:off x="4189228" y="1729563"/>
            <a:ext cx="4401879" cy="2638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web-based timesheet saves time and is quite trustworthy.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Nobody may claim to have worked more than a certain number of hours.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total time work computation is correct when using a web-based timesheet.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Times New Roman" panose="02020603050405020304" pitchFamily="18" charset="0"/>
              </a:rPr>
              <a:t>E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nsure increased productivity, time savings, and cost savings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36"/>
          <p:cNvSpPr/>
          <p:nvPr/>
        </p:nvSpPr>
        <p:spPr>
          <a:xfrm>
            <a:off x="902605" y="231913"/>
            <a:ext cx="2808004" cy="934277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691" name="Google Shape;691;p36"/>
          <p:cNvSpPr txBox="1">
            <a:spLocks noGrp="1"/>
          </p:cNvSpPr>
          <p:nvPr>
            <p:ph type="title"/>
          </p:nvPr>
        </p:nvSpPr>
        <p:spPr>
          <a:xfrm>
            <a:off x="958962" y="699051"/>
            <a:ext cx="2465824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Alegreya Sans ExtraBold" panose="020B0604020202020204" charset="0"/>
                <a:cs typeface="Times New Roman" panose="02020603050405020304" pitchFamily="18" charset="0"/>
              </a:rPr>
              <a:t>Objective</a:t>
            </a:r>
            <a:br>
              <a:rPr lang="en-IN" sz="3200" dirty="0">
                <a:solidFill>
                  <a:schemeClr val="tx1"/>
                </a:solidFill>
                <a:latin typeface="Alegreya Sans ExtraBold" panose="020B0604020202020204" charset="0"/>
              </a:rPr>
            </a:b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693" name="Google Shape;693;p36"/>
          <p:cNvSpPr txBox="1">
            <a:spLocks noGrp="1"/>
          </p:cNvSpPr>
          <p:nvPr>
            <p:ph type="subTitle" idx="1"/>
          </p:nvPr>
        </p:nvSpPr>
        <p:spPr>
          <a:xfrm>
            <a:off x="394290" y="2571750"/>
            <a:ext cx="3595169" cy="16745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en-IN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 create a smart timesheet and client management system that will assist the client in managing and viewing data in a more efficient manner.</a:t>
            </a:r>
          </a:p>
          <a:p>
            <a:pPr marL="34290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update the client timesheet to reflect changes made to the employee timesheet.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create reasoning that reflects the most recent updates.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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use SQL Server, HTML, and other tools and technologies to accomplish the logic.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en-US" b="1" dirty="0">
              <a:solidFill>
                <a:schemeClr val="tx1"/>
              </a:solidFill>
              <a:latin typeface="PT Sans" panose="020B060402020202020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50000"/>
              </a:lnSpc>
            </a:pPr>
            <a:endParaRPr dirty="0">
              <a:solidFill>
                <a:schemeClr val="tx1"/>
              </a:solidFill>
              <a:latin typeface="PT Sans" panose="020B0604020202020204" charset="0"/>
            </a:endParaRPr>
          </a:p>
        </p:txBody>
      </p:sp>
      <p:sp>
        <p:nvSpPr>
          <p:cNvPr id="8" name="Google Shape;693;p36">
            <a:extLst>
              <a:ext uri="{FF2B5EF4-FFF2-40B4-BE49-F238E27FC236}">
                <a16:creationId xmlns:a16="http://schemas.microsoft.com/office/drawing/2014/main" id="{296FB9C9-5F87-4E54-B6B2-23C6D4CC6E09}"/>
              </a:ext>
            </a:extLst>
          </p:cNvPr>
          <p:cNvSpPr txBox="1">
            <a:spLocks/>
          </p:cNvSpPr>
          <p:nvPr/>
        </p:nvSpPr>
        <p:spPr>
          <a:xfrm>
            <a:off x="4806802" y="2929713"/>
            <a:ext cx="3595169" cy="1674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>
              <a:lnSpc>
                <a:spcPct val="150000"/>
              </a:lnSpc>
            </a:pPr>
            <a:endParaRPr lang="en-US" dirty="0">
              <a:solidFill>
                <a:schemeClr val="tx1"/>
              </a:solidFill>
              <a:latin typeface="PT Sans" panose="020B0604020202020204" charset="0"/>
            </a:endParaRPr>
          </a:p>
        </p:txBody>
      </p:sp>
      <p:sp>
        <p:nvSpPr>
          <p:cNvPr id="9" name="Google Shape;693;p36">
            <a:extLst>
              <a:ext uri="{FF2B5EF4-FFF2-40B4-BE49-F238E27FC236}">
                <a16:creationId xmlns:a16="http://schemas.microsoft.com/office/drawing/2014/main" id="{CD461DA8-1CFE-41F1-A951-C928D6C38C19}"/>
              </a:ext>
            </a:extLst>
          </p:cNvPr>
          <p:cNvSpPr txBox="1">
            <a:spLocks/>
          </p:cNvSpPr>
          <p:nvPr/>
        </p:nvSpPr>
        <p:spPr>
          <a:xfrm>
            <a:off x="4884774" y="2573108"/>
            <a:ext cx="4145812" cy="1674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T Sans"/>
              <a:buNone/>
              <a:defRPr sz="1400" b="0" i="0" u="none" strike="noStrike" cap="none">
                <a:solidFill>
                  <a:schemeClr val="dk2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client couldn't view the prior data since it had been overwritten by the newly entered data.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was no information available about the most recent time and date on which the employee updated the timesheet.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  <a:latin typeface="PT Sans" panose="020B0604020202020204" charset="0"/>
            </a:endParaRPr>
          </a:p>
        </p:txBody>
      </p:sp>
      <p:sp>
        <p:nvSpPr>
          <p:cNvPr id="10" name="Google Shape;699;p37">
            <a:extLst>
              <a:ext uri="{FF2B5EF4-FFF2-40B4-BE49-F238E27FC236}">
                <a16:creationId xmlns:a16="http://schemas.microsoft.com/office/drawing/2014/main" id="{2E8B7052-3B09-4FE8-959B-AA8FE756D21A}"/>
              </a:ext>
            </a:extLst>
          </p:cNvPr>
          <p:cNvSpPr/>
          <p:nvPr/>
        </p:nvSpPr>
        <p:spPr>
          <a:xfrm flipH="1">
            <a:off x="4707170" y="895821"/>
            <a:ext cx="3534223" cy="1243403"/>
          </a:xfrm>
          <a:custGeom>
            <a:avLst/>
            <a:gdLst/>
            <a:ahLst/>
            <a:cxnLst/>
            <a:rect l="l" t="t" r="r" b="b"/>
            <a:pathLst>
              <a:path w="251531" h="78200" extrusionOk="0">
                <a:moveTo>
                  <a:pt x="0" y="0"/>
                </a:moveTo>
                <a:lnTo>
                  <a:pt x="4353" y="78200"/>
                </a:lnTo>
                <a:lnTo>
                  <a:pt x="237343" y="78200"/>
                </a:lnTo>
                <a:lnTo>
                  <a:pt x="251531" y="548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AFC987-DDEF-4FFA-A04A-A8B4761D5E06}"/>
              </a:ext>
            </a:extLst>
          </p:cNvPr>
          <p:cNvSpPr/>
          <p:nvPr/>
        </p:nvSpPr>
        <p:spPr>
          <a:xfrm>
            <a:off x="5578991" y="933052"/>
            <a:ext cx="275737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Alegreya Sans ExtraBold" panose="020B0604020202020204" charset="0"/>
              </a:rPr>
              <a:t>P</a:t>
            </a:r>
            <a:r>
              <a:rPr lang="en-IN" sz="3200" dirty="0" err="1">
                <a:solidFill>
                  <a:schemeClr val="tx1"/>
                </a:solidFill>
                <a:latin typeface="Alegreya Sans ExtraBold" panose="020B0604020202020204" charset="0"/>
              </a:rPr>
              <a:t>roblem</a:t>
            </a:r>
            <a:r>
              <a:rPr lang="en-IN" sz="3200" dirty="0">
                <a:solidFill>
                  <a:schemeClr val="tx1"/>
                </a:solidFill>
                <a:latin typeface="Alegreya Sans ExtraBold" panose="020B0604020202020204" charset="0"/>
              </a:rPr>
              <a:t> statement</a:t>
            </a:r>
          </a:p>
        </p:txBody>
      </p:sp>
    </p:spTree>
    <p:extLst>
      <p:ext uri="{BB962C8B-B14F-4D97-AF65-F5344CB8AC3E}">
        <p14:creationId xmlns:p14="http://schemas.microsoft.com/office/powerpoint/2010/main" val="3382496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0166" y="496297"/>
            <a:ext cx="306487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>
                <a:latin typeface="Alegreya Sans ExtraBold" panose="020B0604020202020204" charset="0"/>
              </a:rPr>
              <a:t>Architecture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483" y="302006"/>
            <a:ext cx="1257488" cy="12574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3370A2-0AEE-4ABB-86BC-DC7706AC1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429" y="1079153"/>
            <a:ext cx="7598071" cy="406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050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4"/>
          <p:cNvSpPr/>
          <p:nvPr/>
        </p:nvSpPr>
        <p:spPr>
          <a:xfrm flipH="1">
            <a:off x="347953" y="3424985"/>
            <a:ext cx="3726135" cy="1302559"/>
          </a:xfrm>
          <a:custGeom>
            <a:avLst/>
            <a:gdLst/>
            <a:ahLst/>
            <a:cxnLst/>
            <a:rect l="l" t="t" r="r" b="b"/>
            <a:pathLst>
              <a:path w="32493" h="20610" extrusionOk="0">
                <a:moveTo>
                  <a:pt x="32493" y="0"/>
                </a:moveTo>
                <a:lnTo>
                  <a:pt x="1" y="1393"/>
                </a:lnTo>
                <a:lnTo>
                  <a:pt x="1882" y="20610"/>
                </a:lnTo>
                <a:lnTo>
                  <a:pt x="31921" y="20562"/>
                </a:lnTo>
                <a:lnTo>
                  <a:pt x="3249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" name="Google Shape;1599;p54"/>
          <p:cNvSpPr txBox="1">
            <a:spLocks noGrp="1"/>
          </p:cNvSpPr>
          <p:nvPr>
            <p:ph type="ctrTitle"/>
          </p:nvPr>
        </p:nvSpPr>
        <p:spPr>
          <a:xfrm>
            <a:off x="731281" y="3401647"/>
            <a:ext cx="3399012" cy="10525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Language Requirements</a:t>
            </a:r>
            <a:endParaRPr sz="3600" dirty="0"/>
          </a:p>
        </p:txBody>
      </p:sp>
      <p:grpSp>
        <p:nvGrpSpPr>
          <p:cNvPr id="1610" name="Google Shape;1610;p54"/>
          <p:cNvGrpSpPr/>
          <p:nvPr/>
        </p:nvGrpSpPr>
        <p:grpSpPr>
          <a:xfrm>
            <a:off x="4175321" y="540000"/>
            <a:ext cx="4463022" cy="4409998"/>
            <a:chOff x="4175321" y="540000"/>
            <a:chExt cx="4463022" cy="4409998"/>
          </a:xfrm>
        </p:grpSpPr>
        <p:sp>
          <p:nvSpPr>
            <p:cNvPr id="1611" name="Google Shape;1611;p54"/>
            <p:cNvSpPr/>
            <p:nvPr/>
          </p:nvSpPr>
          <p:spPr>
            <a:xfrm>
              <a:off x="4804000" y="686025"/>
              <a:ext cx="3617875" cy="3790121"/>
            </a:xfrm>
            <a:custGeom>
              <a:avLst/>
              <a:gdLst/>
              <a:ahLst/>
              <a:cxnLst/>
              <a:rect l="l" t="t" r="r" b="b"/>
              <a:pathLst>
                <a:path w="136588" h="127635" extrusionOk="0">
                  <a:moveTo>
                    <a:pt x="8953" y="0"/>
                  </a:moveTo>
                  <a:lnTo>
                    <a:pt x="131635" y="2857"/>
                  </a:lnTo>
                  <a:lnTo>
                    <a:pt x="136588" y="126682"/>
                  </a:lnTo>
                  <a:lnTo>
                    <a:pt x="0" y="12763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12" name="Google Shape;1612;p54"/>
            <p:cNvSpPr/>
            <p:nvPr/>
          </p:nvSpPr>
          <p:spPr>
            <a:xfrm>
              <a:off x="6354627" y="4293866"/>
              <a:ext cx="2283716" cy="123165"/>
            </a:xfrm>
            <a:custGeom>
              <a:avLst/>
              <a:gdLst/>
              <a:ahLst/>
              <a:cxnLst/>
              <a:rect l="l" t="t" r="r" b="b"/>
              <a:pathLst>
                <a:path w="43518" h="2347" extrusionOk="0">
                  <a:moveTo>
                    <a:pt x="21753" y="1"/>
                  </a:moveTo>
                  <a:cubicBezTo>
                    <a:pt x="9728" y="1"/>
                    <a:pt x="1" y="537"/>
                    <a:pt x="1" y="1180"/>
                  </a:cubicBezTo>
                  <a:cubicBezTo>
                    <a:pt x="1" y="1834"/>
                    <a:pt x="9740" y="2346"/>
                    <a:pt x="21753" y="2346"/>
                  </a:cubicBezTo>
                  <a:cubicBezTo>
                    <a:pt x="33779" y="2346"/>
                    <a:pt x="43518" y="1811"/>
                    <a:pt x="43518" y="1180"/>
                  </a:cubicBezTo>
                  <a:cubicBezTo>
                    <a:pt x="43518" y="537"/>
                    <a:pt x="33779" y="13"/>
                    <a:pt x="21753" y="1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4"/>
            <p:cNvSpPr/>
            <p:nvPr/>
          </p:nvSpPr>
          <p:spPr>
            <a:xfrm>
              <a:off x="6226528" y="560624"/>
              <a:ext cx="1315926" cy="1843849"/>
            </a:xfrm>
            <a:custGeom>
              <a:avLst/>
              <a:gdLst/>
              <a:ahLst/>
              <a:cxnLst/>
              <a:rect l="l" t="t" r="r" b="b"/>
              <a:pathLst>
                <a:path w="25076" h="35136" extrusionOk="0">
                  <a:moveTo>
                    <a:pt x="25075" y="0"/>
                  </a:moveTo>
                  <a:lnTo>
                    <a:pt x="1" y="536"/>
                  </a:lnTo>
                  <a:lnTo>
                    <a:pt x="1037" y="34945"/>
                  </a:lnTo>
                  <a:lnTo>
                    <a:pt x="23075" y="35135"/>
                  </a:lnTo>
                  <a:lnTo>
                    <a:pt x="25075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4"/>
            <p:cNvSpPr/>
            <p:nvPr/>
          </p:nvSpPr>
          <p:spPr>
            <a:xfrm>
              <a:off x="6262161" y="540000"/>
              <a:ext cx="1317133" cy="1843220"/>
            </a:xfrm>
            <a:custGeom>
              <a:avLst/>
              <a:gdLst/>
              <a:ahLst/>
              <a:cxnLst/>
              <a:rect l="l" t="t" r="r" b="b"/>
              <a:pathLst>
                <a:path w="25099" h="35124" extrusionOk="0">
                  <a:moveTo>
                    <a:pt x="25099" y="0"/>
                  </a:moveTo>
                  <a:lnTo>
                    <a:pt x="0" y="524"/>
                  </a:lnTo>
                  <a:lnTo>
                    <a:pt x="1048" y="34933"/>
                  </a:lnTo>
                  <a:lnTo>
                    <a:pt x="23099" y="35124"/>
                  </a:lnTo>
                  <a:lnTo>
                    <a:pt x="25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4"/>
            <p:cNvSpPr/>
            <p:nvPr/>
          </p:nvSpPr>
          <p:spPr>
            <a:xfrm>
              <a:off x="6262161" y="540000"/>
              <a:ext cx="1317133" cy="1843220"/>
            </a:xfrm>
            <a:custGeom>
              <a:avLst/>
              <a:gdLst/>
              <a:ahLst/>
              <a:cxnLst/>
              <a:rect l="l" t="t" r="r" b="b"/>
              <a:pathLst>
                <a:path w="25099" h="35124" extrusionOk="0">
                  <a:moveTo>
                    <a:pt x="25099" y="0"/>
                  </a:moveTo>
                  <a:lnTo>
                    <a:pt x="0" y="524"/>
                  </a:lnTo>
                  <a:lnTo>
                    <a:pt x="24753" y="393"/>
                  </a:lnTo>
                  <a:lnTo>
                    <a:pt x="23099" y="35124"/>
                  </a:lnTo>
                  <a:lnTo>
                    <a:pt x="25099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4"/>
            <p:cNvSpPr/>
            <p:nvPr/>
          </p:nvSpPr>
          <p:spPr>
            <a:xfrm>
              <a:off x="6393986" y="1244781"/>
              <a:ext cx="185613" cy="409902"/>
            </a:xfrm>
            <a:custGeom>
              <a:avLst/>
              <a:gdLst/>
              <a:ahLst/>
              <a:cxnLst/>
              <a:rect l="l" t="t" r="r" b="b"/>
              <a:pathLst>
                <a:path w="3537" h="7811" extrusionOk="0">
                  <a:moveTo>
                    <a:pt x="655" y="0"/>
                  </a:moveTo>
                  <a:cubicBezTo>
                    <a:pt x="227" y="858"/>
                    <a:pt x="1" y="1786"/>
                    <a:pt x="1" y="2751"/>
                  </a:cubicBezTo>
                  <a:cubicBezTo>
                    <a:pt x="1" y="4787"/>
                    <a:pt x="1013" y="6680"/>
                    <a:pt x="2703" y="7811"/>
                  </a:cubicBezTo>
                  <a:lnTo>
                    <a:pt x="3537" y="6573"/>
                  </a:lnTo>
                  <a:cubicBezTo>
                    <a:pt x="2251" y="5715"/>
                    <a:pt x="1489" y="4287"/>
                    <a:pt x="1489" y="2751"/>
                  </a:cubicBezTo>
                  <a:cubicBezTo>
                    <a:pt x="1489" y="2025"/>
                    <a:pt x="1656" y="1322"/>
                    <a:pt x="1989" y="667"/>
                  </a:cubicBezTo>
                  <a:lnTo>
                    <a:pt x="6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4"/>
            <p:cNvSpPr/>
            <p:nvPr/>
          </p:nvSpPr>
          <p:spPr>
            <a:xfrm>
              <a:off x="6565799" y="1602787"/>
              <a:ext cx="149403" cy="106897"/>
            </a:xfrm>
            <a:custGeom>
              <a:avLst/>
              <a:gdLst/>
              <a:ahLst/>
              <a:cxnLst/>
              <a:rect l="l" t="t" r="r" b="b"/>
              <a:pathLst>
                <a:path w="2847" h="2037" extrusionOk="0">
                  <a:moveTo>
                    <a:pt x="703" y="1"/>
                  </a:moveTo>
                  <a:lnTo>
                    <a:pt x="1" y="1334"/>
                  </a:lnTo>
                  <a:cubicBezTo>
                    <a:pt x="870" y="1799"/>
                    <a:pt x="1846" y="2037"/>
                    <a:pt x="2835" y="2037"/>
                  </a:cubicBezTo>
                  <a:lnTo>
                    <a:pt x="2846" y="2037"/>
                  </a:lnTo>
                  <a:lnTo>
                    <a:pt x="2846" y="525"/>
                  </a:lnTo>
                  <a:cubicBezTo>
                    <a:pt x="2084" y="525"/>
                    <a:pt x="1370" y="346"/>
                    <a:pt x="7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4"/>
            <p:cNvSpPr/>
            <p:nvPr/>
          </p:nvSpPr>
          <p:spPr>
            <a:xfrm>
              <a:off x="6853222" y="1314157"/>
              <a:ext cx="181257" cy="337430"/>
            </a:xfrm>
            <a:custGeom>
              <a:avLst/>
              <a:gdLst/>
              <a:ahLst/>
              <a:cxnLst/>
              <a:rect l="l" t="t" r="r" b="b"/>
              <a:pathLst>
                <a:path w="3454" h="6430" extrusionOk="0">
                  <a:moveTo>
                    <a:pt x="3275" y="0"/>
                  </a:moveTo>
                  <a:lnTo>
                    <a:pt x="1822" y="357"/>
                  </a:lnTo>
                  <a:cubicBezTo>
                    <a:pt x="1906" y="714"/>
                    <a:pt x="1953" y="1072"/>
                    <a:pt x="1953" y="1441"/>
                  </a:cubicBezTo>
                  <a:cubicBezTo>
                    <a:pt x="1953" y="2929"/>
                    <a:pt x="1227" y="4346"/>
                    <a:pt x="1" y="5215"/>
                  </a:cubicBezTo>
                  <a:lnTo>
                    <a:pt x="870" y="6429"/>
                  </a:lnTo>
                  <a:cubicBezTo>
                    <a:pt x="2489" y="5286"/>
                    <a:pt x="3454" y="3429"/>
                    <a:pt x="3454" y="1441"/>
                  </a:cubicBezTo>
                  <a:cubicBezTo>
                    <a:pt x="3454" y="953"/>
                    <a:pt x="3394" y="476"/>
                    <a:pt x="3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4"/>
            <p:cNvSpPr/>
            <p:nvPr/>
          </p:nvSpPr>
          <p:spPr>
            <a:xfrm>
              <a:off x="6505817" y="1069819"/>
              <a:ext cx="508664" cy="236883"/>
            </a:xfrm>
            <a:custGeom>
              <a:avLst/>
              <a:gdLst/>
              <a:ahLst/>
              <a:cxnLst/>
              <a:rect l="l" t="t" r="r" b="b"/>
              <a:pathLst>
                <a:path w="9693" h="4514" extrusionOk="0">
                  <a:moveTo>
                    <a:pt x="3966" y="1"/>
                  </a:moveTo>
                  <a:cubicBezTo>
                    <a:pt x="2513" y="1"/>
                    <a:pt x="1108" y="525"/>
                    <a:pt x="1" y="1453"/>
                  </a:cubicBezTo>
                  <a:lnTo>
                    <a:pt x="965" y="2584"/>
                  </a:lnTo>
                  <a:cubicBezTo>
                    <a:pt x="1799" y="1870"/>
                    <a:pt x="2858" y="1489"/>
                    <a:pt x="3966" y="1489"/>
                  </a:cubicBezTo>
                  <a:cubicBezTo>
                    <a:pt x="5894" y="1489"/>
                    <a:pt x="7621" y="2703"/>
                    <a:pt x="8288" y="4513"/>
                  </a:cubicBezTo>
                  <a:lnTo>
                    <a:pt x="9693" y="3989"/>
                  </a:lnTo>
                  <a:cubicBezTo>
                    <a:pt x="8811" y="1608"/>
                    <a:pt x="6502" y="1"/>
                    <a:pt x="3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4"/>
            <p:cNvSpPr/>
            <p:nvPr/>
          </p:nvSpPr>
          <p:spPr>
            <a:xfrm>
              <a:off x="6392097" y="998606"/>
              <a:ext cx="1084762" cy="1319022"/>
            </a:xfrm>
            <a:custGeom>
              <a:avLst/>
              <a:gdLst/>
              <a:ahLst/>
              <a:cxnLst/>
              <a:rect l="l" t="t" r="r" b="b"/>
              <a:pathLst>
                <a:path w="20671" h="25135" extrusionOk="0">
                  <a:moveTo>
                    <a:pt x="20670" y="0"/>
                  </a:moveTo>
                  <a:lnTo>
                    <a:pt x="13836" y="536"/>
                  </a:lnTo>
                  <a:lnTo>
                    <a:pt x="14646" y="14300"/>
                  </a:lnTo>
                  <a:lnTo>
                    <a:pt x="1" y="15300"/>
                  </a:lnTo>
                  <a:lnTo>
                    <a:pt x="1" y="25134"/>
                  </a:lnTo>
                  <a:lnTo>
                    <a:pt x="19527" y="25134"/>
                  </a:lnTo>
                  <a:lnTo>
                    <a:pt x="20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4"/>
            <p:cNvSpPr/>
            <p:nvPr/>
          </p:nvSpPr>
          <p:spPr>
            <a:xfrm>
              <a:off x="6374621" y="635563"/>
              <a:ext cx="1137817" cy="331238"/>
            </a:xfrm>
            <a:custGeom>
              <a:avLst/>
              <a:gdLst/>
              <a:ahLst/>
              <a:cxnLst/>
              <a:rect l="l" t="t" r="r" b="b"/>
              <a:pathLst>
                <a:path w="21682" h="6312" extrusionOk="0">
                  <a:moveTo>
                    <a:pt x="21682" y="1"/>
                  </a:moveTo>
                  <a:lnTo>
                    <a:pt x="1" y="1013"/>
                  </a:lnTo>
                  <a:lnTo>
                    <a:pt x="477" y="6311"/>
                  </a:lnTo>
                  <a:lnTo>
                    <a:pt x="21265" y="5716"/>
                  </a:lnTo>
                  <a:lnTo>
                    <a:pt x="216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4"/>
            <p:cNvSpPr/>
            <p:nvPr/>
          </p:nvSpPr>
          <p:spPr>
            <a:xfrm>
              <a:off x="6663933" y="1774023"/>
              <a:ext cx="831663" cy="406176"/>
            </a:xfrm>
            <a:custGeom>
              <a:avLst/>
              <a:gdLst/>
              <a:ahLst/>
              <a:cxnLst/>
              <a:rect l="l" t="t" r="r" b="b"/>
              <a:pathLst>
                <a:path w="15848" h="7740" extrusionOk="0">
                  <a:moveTo>
                    <a:pt x="15847" y="4786"/>
                  </a:moveTo>
                  <a:cubicBezTo>
                    <a:pt x="11132" y="4012"/>
                    <a:pt x="4465" y="2738"/>
                    <a:pt x="4465" y="2738"/>
                  </a:cubicBezTo>
                  <a:cubicBezTo>
                    <a:pt x="4465" y="2738"/>
                    <a:pt x="3882" y="1595"/>
                    <a:pt x="3584" y="1631"/>
                  </a:cubicBezTo>
                  <a:cubicBezTo>
                    <a:pt x="3536" y="1631"/>
                    <a:pt x="3477" y="1691"/>
                    <a:pt x="3429" y="1762"/>
                  </a:cubicBezTo>
                  <a:cubicBezTo>
                    <a:pt x="2441" y="1167"/>
                    <a:pt x="381" y="0"/>
                    <a:pt x="214" y="143"/>
                  </a:cubicBezTo>
                  <a:cubicBezTo>
                    <a:pt x="0" y="322"/>
                    <a:pt x="2453" y="2084"/>
                    <a:pt x="2453" y="2084"/>
                  </a:cubicBezTo>
                  <a:cubicBezTo>
                    <a:pt x="2453" y="2084"/>
                    <a:pt x="1738" y="3441"/>
                    <a:pt x="2096" y="3608"/>
                  </a:cubicBezTo>
                  <a:cubicBezTo>
                    <a:pt x="2298" y="3715"/>
                    <a:pt x="2810" y="3798"/>
                    <a:pt x="3191" y="3846"/>
                  </a:cubicBezTo>
                  <a:lnTo>
                    <a:pt x="3191" y="3846"/>
                  </a:lnTo>
                  <a:cubicBezTo>
                    <a:pt x="3251" y="3858"/>
                    <a:pt x="3310" y="3858"/>
                    <a:pt x="3370" y="3870"/>
                  </a:cubicBezTo>
                  <a:cubicBezTo>
                    <a:pt x="3417" y="3929"/>
                    <a:pt x="3477" y="3977"/>
                    <a:pt x="3584" y="3989"/>
                  </a:cubicBezTo>
                  <a:cubicBezTo>
                    <a:pt x="3584" y="3989"/>
                    <a:pt x="10394" y="6406"/>
                    <a:pt x="15621" y="7739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4"/>
            <p:cNvSpPr/>
            <p:nvPr/>
          </p:nvSpPr>
          <p:spPr>
            <a:xfrm>
              <a:off x="6676423" y="1718449"/>
              <a:ext cx="140640" cy="198050"/>
            </a:xfrm>
            <a:custGeom>
              <a:avLst/>
              <a:gdLst/>
              <a:ahLst/>
              <a:cxnLst/>
              <a:rect l="l" t="t" r="r" b="b"/>
              <a:pathLst>
                <a:path w="2680" h="3774" extrusionOk="0">
                  <a:moveTo>
                    <a:pt x="172" y="1"/>
                  </a:moveTo>
                  <a:cubicBezTo>
                    <a:pt x="159" y="1"/>
                    <a:pt x="149" y="4"/>
                    <a:pt x="143" y="11"/>
                  </a:cubicBezTo>
                  <a:cubicBezTo>
                    <a:pt x="0" y="190"/>
                    <a:pt x="1643" y="1952"/>
                    <a:pt x="1643" y="1952"/>
                  </a:cubicBezTo>
                  <a:cubicBezTo>
                    <a:pt x="1643" y="1952"/>
                    <a:pt x="1167" y="3309"/>
                    <a:pt x="1405" y="3476"/>
                  </a:cubicBezTo>
                  <a:cubicBezTo>
                    <a:pt x="1643" y="3655"/>
                    <a:pt x="2477" y="3774"/>
                    <a:pt x="2477" y="3774"/>
                  </a:cubicBezTo>
                  <a:lnTo>
                    <a:pt x="2679" y="1952"/>
                  </a:lnTo>
                  <a:cubicBezTo>
                    <a:pt x="2679" y="1952"/>
                    <a:pt x="487" y="1"/>
                    <a:pt x="172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4"/>
            <p:cNvSpPr/>
            <p:nvPr/>
          </p:nvSpPr>
          <p:spPr>
            <a:xfrm>
              <a:off x="6676423" y="1709633"/>
              <a:ext cx="140640" cy="206866"/>
            </a:xfrm>
            <a:custGeom>
              <a:avLst/>
              <a:gdLst/>
              <a:ahLst/>
              <a:cxnLst/>
              <a:rect l="l" t="t" r="r" b="b"/>
              <a:pathLst>
                <a:path w="2680" h="3942" extrusionOk="0">
                  <a:moveTo>
                    <a:pt x="2679" y="2120"/>
                  </a:moveTo>
                  <a:cubicBezTo>
                    <a:pt x="2679" y="2120"/>
                    <a:pt x="298" y="1"/>
                    <a:pt x="143" y="179"/>
                  </a:cubicBezTo>
                  <a:cubicBezTo>
                    <a:pt x="0" y="358"/>
                    <a:pt x="1643" y="2120"/>
                    <a:pt x="1643" y="2120"/>
                  </a:cubicBezTo>
                  <a:cubicBezTo>
                    <a:pt x="1643" y="2120"/>
                    <a:pt x="1167" y="3477"/>
                    <a:pt x="1405" y="3644"/>
                  </a:cubicBezTo>
                  <a:cubicBezTo>
                    <a:pt x="1643" y="3823"/>
                    <a:pt x="2477" y="3942"/>
                    <a:pt x="2477" y="3942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4"/>
            <p:cNvSpPr/>
            <p:nvPr/>
          </p:nvSpPr>
          <p:spPr>
            <a:xfrm>
              <a:off x="6802003" y="1566577"/>
              <a:ext cx="872281" cy="591789"/>
            </a:xfrm>
            <a:custGeom>
              <a:avLst/>
              <a:gdLst/>
              <a:ahLst/>
              <a:cxnLst/>
              <a:rect l="l" t="t" r="r" b="b"/>
              <a:pathLst>
                <a:path w="16622" h="11277" extrusionOk="0">
                  <a:moveTo>
                    <a:pt x="16622" y="0"/>
                  </a:moveTo>
                  <a:lnTo>
                    <a:pt x="16622" y="0"/>
                  </a:lnTo>
                  <a:cubicBezTo>
                    <a:pt x="16621" y="0"/>
                    <a:pt x="15205" y="536"/>
                    <a:pt x="14847" y="941"/>
                  </a:cubicBezTo>
                  <a:cubicBezTo>
                    <a:pt x="14490" y="1322"/>
                    <a:pt x="11573" y="7751"/>
                    <a:pt x="11311" y="8096"/>
                  </a:cubicBezTo>
                  <a:cubicBezTo>
                    <a:pt x="11295" y="8117"/>
                    <a:pt x="11246" y="8126"/>
                    <a:pt x="11168" y="8126"/>
                  </a:cubicBezTo>
                  <a:cubicBezTo>
                    <a:pt x="9874" y="8126"/>
                    <a:pt x="596" y="5489"/>
                    <a:pt x="596" y="5489"/>
                  </a:cubicBezTo>
                  <a:lnTo>
                    <a:pt x="0" y="6751"/>
                  </a:lnTo>
                  <a:cubicBezTo>
                    <a:pt x="0" y="6751"/>
                    <a:pt x="11026" y="11204"/>
                    <a:pt x="11966" y="11275"/>
                  </a:cubicBezTo>
                  <a:cubicBezTo>
                    <a:pt x="11977" y="11276"/>
                    <a:pt x="11988" y="11277"/>
                    <a:pt x="11999" y="11277"/>
                  </a:cubicBezTo>
                  <a:cubicBezTo>
                    <a:pt x="12963" y="11277"/>
                    <a:pt x="15383" y="7739"/>
                    <a:pt x="15383" y="7739"/>
                  </a:cubicBezTo>
                  <a:lnTo>
                    <a:pt x="166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4"/>
            <p:cNvSpPr/>
            <p:nvPr/>
          </p:nvSpPr>
          <p:spPr>
            <a:xfrm>
              <a:off x="7546143" y="2594362"/>
              <a:ext cx="355588" cy="1580832"/>
            </a:xfrm>
            <a:custGeom>
              <a:avLst/>
              <a:gdLst/>
              <a:ahLst/>
              <a:cxnLst/>
              <a:rect l="l" t="t" r="r" b="b"/>
              <a:pathLst>
                <a:path w="6776" h="30124" extrusionOk="0">
                  <a:moveTo>
                    <a:pt x="1" y="1"/>
                  </a:moveTo>
                  <a:cubicBezTo>
                    <a:pt x="1" y="2"/>
                    <a:pt x="1561" y="17218"/>
                    <a:pt x="4704" y="30124"/>
                  </a:cubicBezTo>
                  <a:lnTo>
                    <a:pt x="6775" y="30124"/>
                  </a:lnTo>
                  <a:cubicBezTo>
                    <a:pt x="6775" y="30124"/>
                    <a:pt x="5311" y="9883"/>
                    <a:pt x="5632" y="26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4"/>
            <p:cNvSpPr/>
            <p:nvPr/>
          </p:nvSpPr>
          <p:spPr>
            <a:xfrm>
              <a:off x="7531135" y="2563767"/>
              <a:ext cx="667356" cy="222190"/>
            </a:xfrm>
            <a:custGeom>
              <a:avLst/>
              <a:gdLst/>
              <a:ahLst/>
              <a:cxnLst/>
              <a:rect l="l" t="t" r="r" b="b"/>
              <a:pathLst>
                <a:path w="12717" h="4234" extrusionOk="0">
                  <a:moveTo>
                    <a:pt x="1" y="1"/>
                  </a:moveTo>
                  <a:cubicBezTo>
                    <a:pt x="1" y="1"/>
                    <a:pt x="263" y="4001"/>
                    <a:pt x="6657" y="4227"/>
                  </a:cubicBezTo>
                  <a:cubicBezTo>
                    <a:pt x="6791" y="4232"/>
                    <a:pt x="6922" y="4234"/>
                    <a:pt x="7051" y="4234"/>
                  </a:cubicBezTo>
                  <a:cubicBezTo>
                    <a:pt x="12433" y="4234"/>
                    <a:pt x="12717" y="429"/>
                    <a:pt x="12717" y="4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4"/>
            <p:cNvSpPr/>
            <p:nvPr/>
          </p:nvSpPr>
          <p:spPr>
            <a:xfrm>
              <a:off x="7893549" y="2594991"/>
              <a:ext cx="302480" cy="1610849"/>
            </a:xfrm>
            <a:custGeom>
              <a:avLst/>
              <a:gdLst/>
              <a:ahLst/>
              <a:cxnLst/>
              <a:rect l="l" t="t" r="r" b="b"/>
              <a:pathLst>
                <a:path w="5764" h="30696" extrusionOk="0">
                  <a:moveTo>
                    <a:pt x="5763" y="1"/>
                  </a:moveTo>
                  <a:lnTo>
                    <a:pt x="1" y="2132"/>
                  </a:lnTo>
                  <a:cubicBezTo>
                    <a:pt x="1" y="2132"/>
                    <a:pt x="655" y="21444"/>
                    <a:pt x="1608" y="30695"/>
                  </a:cubicBezTo>
                  <a:lnTo>
                    <a:pt x="3715" y="30695"/>
                  </a:lnTo>
                  <a:cubicBezTo>
                    <a:pt x="3715" y="30695"/>
                    <a:pt x="5096" y="5109"/>
                    <a:pt x="5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4"/>
            <p:cNvSpPr/>
            <p:nvPr/>
          </p:nvSpPr>
          <p:spPr>
            <a:xfrm>
              <a:off x="7757945" y="2578776"/>
              <a:ext cx="107526" cy="150610"/>
            </a:xfrm>
            <a:custGeom>
              <a:avLst/>
              <a:gdLst/>
              <a:ahLst/>
              <a:cxnLst/>
              <a:rect l="l" t="t" r="r" b="b"/>
              <a:pathLst>
                <a:path w="2049" h="2870" extrusionOk="0">
                  <a:moveTo>
                    <a:pt x="120" y="0"/>
                  </a:moveTo>
                  <a:cubicBezTo>
                    <a:pt x="120" y="0"/>
                    <a:pt x="1" y="1239"/>
                    <a:pt x="953" y="2679"/>
                  </a:cubicBezTo>
                  <a:lnTo>
                    <a:pt x="2049" y="2870"/>
                  </a:lnTo>
                  <a:lnTo>
                    <a:pt x="1084" y="2501"/>
                  </a:lnTo>
                  <a:cubicBezTo>
                    <a:pt x="1084" y="2501"/>
                    <a:pt x="489" y="1929"/>
                    <a:pt x="513" y="6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4"/>
            <p:cNvSpPr/>
            <p:nvPr/>
          </p:nvSpPr>
          <p:spPr>
            <a:xfrm>
              <a:off x="7526149" y="2363825"/>
              <a:ext cx="23825" cy="81917"/>
            </a:xfrm>
            <a:custGeom>
              <a:avLst/>
              <a:gdLst/>
              <a:ahLst/>
              <a:cxnLst/>
              <a:rect l="l" t="t" r="r" b="b"/>
              <a:pathLst>
                <a:path w="454" h="1561" extrusionOk="0">
                  <a:moveTo>
                    <a:pt x="453" y="1"/>
                  </a:moveTo>
                  <a:lnTo>
                    <a:pt x="1" y="179"/>
                  </a:lnTo>
                  <a:lnTo>
                    <a:pt x="1" y="1358"/>
                  </a:lnTo>
                  <a:lnTo>
                    <a:pt x="453" y="1560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6D9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4"/>
            <p:cNvSpPr/>
            <p:nvPr/>
          </p:nvSpPr>
          <p:spPr>
            <a:xfrm>
              <a:off x="7545514" y="1535300"/>
              <a:ext cx="637392" cy="1068862"/>
            </a:xfrm>
            <a:custGeom>
              <a:avLst/>
              <a:gdLst/>
              <a:ahLst/>
              <a:cxnLst/>
              <a:rect l="l" t="t" r="r" b="b"/>
              <a:pathLst>
                <a:path w="12146" h="20368" extrusionOk="0">
                  <a:moveTo>
                    <a:pt x="5964" y="1"/>
                  </a:moveTo>
                  <a:cubicBezTo>
                    <a:pt x="5919" y="1"/>
                    <a:pt x="5894" y="1"/>
                    <a:pt x="5894" y="1"/>
                  </a:cubicBezTo>
                  <a:cubicBezTo>
                    <a:pt x="5894" y="1"/>
                    <a:pt x="2787" y="560"/>
                    <a:pt x="2406" y="1120"/>
                  </a:cubicBezTo>
                  <a:cubicBezTo>
                    <a:pt x="2037" y="1680"/>
                    <a:pt x="13" y="9669"/>
                    <a:pt x="1" y="19408"/>
                  </a:cubicBezTo>
                  <a:cubicBezTo>
                    <a:pt x="1" y="19408"/>
                    <a:pt x="2321" y="20367"/>
                    <a:pt x="6360" y="20367"/>
                  </a:cubicBezTo>
                  <a:cubicBezTo>
                    <a:pt x="8014" y="20367"/>
                    <a:pt x="9956" y="20206"/>
                    <a:pt x="12145" y="19753"/>
                  </a:cubicBezTo>
                  <a:cubicBezTo>
                    <a:pt x="12145" y="19753"/>
                    <a:pt x="10490" y="8347"/>
                    <a:pt x="10478" y="7026"/>
                  </a:cubicBezTo>
                  <a:cubicBezTo>
                    <a:pt x="10466" y="5704"/>
                    <a:pt x="10978" y="1453"/>
                    <a:pt x="10062" y="715"/>
                  </a:cubicBezTo>
                  <a:cubicBezTo>
                    <a:pt x="9214" y="30"/>
                    <a:pt x="6440" y="1"/>
                    <a:pt x="59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4"/>
            <p:cNvSpPr/>
            <p:nvPr/>
          </p:nvSpPr>
          <p:spPr>
            <a:xfrm>
              <a:off x="7433683" y="1171050"/>
              <a:ext cx="150033" cy="136284"/>
            </a:xfrm>
            <a:custGeom>
              <a:avLst/>
              <a:gdLst/>
              <a:ahLst/>
              <a:cxnLst/>
              <a:rect l="l" t="t" r="r" b="b"/>
              <a:pathLst>
                <a:path w="2859" h="2597" extrusionOk="0">
                  <a:moveTo>
                    <a:pt x="1437" y="0"/>
                  </a:moveTo>
                  <a:cubicBezTo>
                    <a:pt x="1336" y="0"/>
                    <a:pt x="1234" y="12"/>
                    <a:pt x="1132" y="36"/>
                  </a:cubicBezTo>
                  <a:cubicBezTo>
                    <a:pt x="429" y="203"/>
                    <a:pt x="1" y="894"/>
                    <a:pt x="167" y="1596"/>
                  </a:cubicBezTo>
                  <a:cubicBezTo>
                    <a:pt x="310" y="2196"/>
                    <a:pt x="834" y="2596"/>
                    <a:pt x="1422" y="2596"/>
                  </a:cubicBezTo>
                  <a:cubicBezTo>
                    <a:pt x="1523" y="2596"/>
                    <a:pt x="1625" y="2585"/>
                    <a:pt x="1727" y="2560"/>
                  </a:cubicBezTo>
                  <a:cubicBezTo>
                    <a:pt x="2429" y="2406"/>
                    <a:pt x="2858" y="1703"/>
                    <a:pt x="2691" y="1001"/>
                  </a:cubicBezTo>
                  <a:cubicBezTo>
                    <a:pt x="2559" y="401"/>
                    <a:pt x="2027" y="0"/>
                    <a:pt x="1437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4"/>
            <p:cNvSpPr/>
            <p:nvPr/>
          </p:nvSpPr>
          <p:spPr>
            <a:xfrm>
              <a:off x="7433683" y="1171050"/>
              <a:ext cx="150033" cy="136284"/>
            </a:xfrm>
            <a:custGeom>
              <a:avLst/>
              <a:gdLst/>
              <a:ahLst/>
              <a:cxnLst/>
              <a:rect l="l" t="t" r="r" b="b"/>
              <a:pathLst>
                <a:path w="2859" h="2597" extrusionOk="0">
                  <a:moveTo>
                    <a:pt x="1437" y="0"/>
                  </a:moveTo>
                  <a:cubicBezTo>
                    <a:pt x="1336" y="0"/>
                    <a:pt x="1234" y="12"/>
                    <a:pt x="1132" y="36"/>
                  </a:cubicBezTo>
                  <a:cubicBezTo>
                    <a:pt x="429" y="203"/>
                    <a:pt x="1" y="894"/>
                    <a:pt x="167" y="1596"/>
                  </a:cubicBezTo>
                  <a:cubicBezTo>
                    <a:pt x="310" y="2196"/>
                    <a:pt x="834" y="2596"/>
                    <a:pt x="1422" y="2596"/>
                  </a:cubicBezTo>
                  <a:cubicBezTo>
                    <a:pt x="1523" y="2596"/>
                    <a:pt x="1625" y="2585"/>
                    <a:pt x="1727" y="2560"/>
                  </a:cubicBezTo>
                  <a:cubicBezTo>
                    <a:pt x="2429" y="2406"/>
                    <a:pt x="2858" y="1703"/>
                    <a:pt x="2691" y="1001"/>
                  </a:cubicBezTo>
                  <a:cubicBezTo>
                    <a:pt x="2559" y="401"/>
                    <a:pt x="2027" y="0"/>
                    <a:pt x="1437" y="0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4"/>
            <p:cNvSpPr/>
            <p:nvPr/>
          </p:nvSpPr>
          <p:spPr>
            <a:xfrm>
              <a:off x="7488680" y="1231294"/>
              <a:ext cx="59405" cy="41772"/>
            </a:xfrm>
            <a:custGeom>
              <a:avLst/>
              <a:gdLst/>
              <a:ahLst/>
              <a:cxnLst/>
              <a:rect l="l" t="t" r="r" b="b"/>
              <a:pathLst>
                <a:path w="1132" h="796" extrusionOk="0">
                  <a:moveTo>
                    <a:pt x="292" y="0"/>
                  </a:moveTo>
                  <a:cubicBezTo>
                    <a:pt x="248" y="0"/>
                    <a:pt x="202" y="3"/>
                    <a:pt x="155" y="7"/>
                  </a:cubicBezTo>
                  <a:cubicBezTo>
                    <a:pt x="155" y="7"/>
                    <a:pt x="0" y="436"/>
                    <a:pt x="322" y="698"/>
                  </a:cubicBezTo>
                  <a:cubicBezTo>
                    <a:pt x="405" y="766"/>
                    <a:pt x="492" y="795"/>
                    <a:pt x="576" y="795"/>
                  </a:cubicBezTo>
                  <a:cubicBezTo>
                    <a:pt x="832" y="795"/>
                    <a:pt x="1069" y="532"/>
                    <a:pt x="1131" y="281"/>
                  </a:cubicBezTo>
                  <a:cubicBezTo>
                    <a:pt x="1131" y="281"/>
                    <a:pt x="790" y="0"/>
                    <a:pt x="292" y="0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4"/>
            <p:cNvSpPr/>
            <p:nvPr/>
          </p:nvSpPr>
          <p:spPr>
            <a:xfrm>
              <a:off x="7467426" y="1226676"/>
              <a:ext cx="81917" cy="21306"/>
            </a:xfrm>
            <a:custGeom>
              <a:avLst/>
              <a:gdLst/>
              <a:ahLst/>
              <a:cxnLst/>
              <a:rect l="l" t="t" r="r" b="b"/>
              <a:pathLst>
                <a:path w="1561" h="406" extrusionOk="0">
                  <a:moveTo>
                    <a:pt x="798" y="0"/>
                  </a:moveTo>
                  <a:cubicBezTo>
                    <a:pt x="655" y="0"/>
                    <a:pt x="501" y="12"/>
                    <a:pt x="370" y="60"/>
                  </a:cubicBezTo>
                  <a:cubicBezTo>
                    <a:pt x="310" y="72"/>
                    <a:pt x="239" y="119"/>
                    <a:pt x="179" y="155"/>
                  </a:cubicBezTo>
                  <a:cubicBezTo>
                    <a:pt x="120" y="179"/>
                    <a:pt x="60" y="226"/>
                    <a:pt x="1" y="274"/>
                  </a:cubicBezTo>
                  <a:cubicBezTo>
                    <a:pt x="72" y="250"/>
                    <a:pt x="132" y="226"/>
                    <a:pt x="203" y="203"/>
                  </a:cubicBezTo>
                  <a:cubicBezTo>
                    <a:pt x="262" y="191"/>
                    <a:pt x="322" y="167"/>
                    <a:pt x="405" y="167"/>
                  </a:cubicBezTo>
                  <a:cubicBezTo>
                    <a:pt x="496" y="159"/>
                    <a:pt x="586" y="145"/>
                    <a:pt x="676" y="145"/>
                  </a:cubicBezTo>
                  <a:cubicBezTo>
                    <a:pt x="717" y="145"/>
                    <a:pt x="758" y="148"/>
                    <a:pt x="798" y="155"/>
                  </a:cubicBezTo>
                  <a:cubicBezTo>
                    <a:pt x="941" y="155"/>
                    <a:pt x="1060" y="179"/>
                    <a:pt x="1191" y="226"/>
                  </a:cubicBezTo>
                  <a:cubicBezTo>
                    <a:pt x="1310" y="274"/>
                    <a:pt x="1441" y="334"/>
                    <a:pt x="1560" y="405"/>
                  </a:cubicBezTo>
                  <a:cubicBezTo>
                    <a:pt x="1489" y="286"/>
                    <a:pt x="1370" y="191"/>
                    <a:pt x="1215" y="119"/>
                  </a:cubicBezTo>
                  <a:cubicBezTo>
                    <a:pt x="1096" y="60"/>
                    <a:pt x="953" y="12"/>
                    <a:pt x="798" y="0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4"/>
            <p:cNvSpPr/>
            <p:nvPr/>
          </p:nvSpPr>
          <p:spPr>
            <a:xfrm>
              <a:off x="7763613" y="1457843"/>
              <a:ext cx="140587" cy="228802"/>
            </a:xfrm>
            <a:custGeom>
              <a:avLst/>
              <a:gdLst/>
              <a:ahLst/>
              <a:cxnLst/>
              <a:rect l="l" t="t" r="r" b="b"/>
              <a:pathLst>
                <a:path w="2679" h="4360" extrusionOk="0">
                  <a:moveTo>
                    <a:pt x="2679" y="1"/>
                  </a:moveTo>
                  <a:lnTo>
                    <a:pt x="95" y="108"/>
                  </a:lnTo>
                  <a:lnTo>
                    <a:pt x="429" y="1858"/>
                  </a:lnTo>
                  <a:cubicBezTo>
                    <a:pt x="429" y="1858"/>
                    <a:pt x="0" y="3870"/>
                    <a:pt x="810" y="4287"/>
                  </a:cubicBezTo>
                  <a:cubicBezTo>
                    <a:pt x="903" y="4336"/>
                    <a:pt x="999" y="4359"/>
                    <a:pt x="1095" y="4359"/>
                  </a:cubicBezTo>
                  <a:cubicBezTo>
                    <a:pt x="1836" y="4359"/>
                    <a:pt x="2615" y="3002"/>
                    <a:pt x="2584" y="1822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4"/>
            <p:cNvSpPr/>
            <p:nvPr/>
          </p:nvSpPr>
          <p:spPr>
            <a:xfrm>
              <a:off x="7767968" y="1457843"/>
              <a:ext cx="136232" cy="61923"/>
            </a:xfrm>
            <a:custGeom>
              <a:avLst/>
              <a:gdLst/>
              <a:ahLst/>
              <a:cxnLst/>
              <a:rect l="l" t="t" r="r" b="b"/>
              <a:pathLst>
                <a:path w="2596" h="1180" extrusionOk="0">
                  <a:moveTo>
                    <a:pt x="2596" y="1"/>
                  </a:moveTo>
                  <a:lnTo>
                    <a:pt x="0" y="96"/>
                  </a:lnTo>
                  <a:lnTo>
                    <a:pt x="215" y="1179"/>
                  </a:lnTo>
                  <a:cubicBezTo>
                    <a:pt x="1120" y="1132"/>
                    <a:pt x="1905" y="989"/>
                    <a:pt x="2548" y="715"/>
                  </a:cubicBezTo>
                  <a:lnTo>
                    <a:pt x="2596" y="1"/>
                  </a:ln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4"/>
            <p:cNvSpPr/>
            <p:nvPr/>
          </p:nvSpPr>
          <p:spPr>
            <a:xfrm>
              <a:off x="7508044" y="841749"/>
              <a:ext cx="579247" cy="646103"/>
            </a:xfrm>
            <a:custGeom>
              <a:avLst/>
              <a:gdLst/>
              <a:ahLst/>
              <a:cxnLst/>
              <a:rect l="l" t="t" r="r" b="b"/>
              <a:pathLst>
                <a:path w="11038" h="12312" extrusionOk="0">
                  <a:moveTo>
                    <a:pt x="5715" y="1"/>
                  </a:moveTo>
                  <a:cubicBezTo>
                    <a:pt x="1096" y="1"/>
                    <a:pt x="0" y="2501"/>
                    <a:pt x="0" y="6383"/>
                  </a:cubicBezTo>
                  <a:cubicBezTo>
                    <a:pt x="0" y="10288"/>
                    <a:pt x="1632" y="12312"/>
                    <a:pt x="5525" y="12312"/>
                  </a:cubicBezTo>
                  <a:cubicBezTo>
                    <a:pt x="9418" y="12312"/>
                    <a:pt x="11038" y="10538"/>
                    <a:pt x="11038" y="6657"/>
                  </a:cubicBezTo>
                  <a:cubicBezTo>
                    <a:pt x="11038" y="2763"/>
                    <a:pt x="10204" y="1"/>
                    <a:pt x="5715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4"/>
            <p:cNvSpPr/>
            <p:nvPr/>
          </p:nvSpPr>
          <p:spPr>
            <a:xfrm>
              <a:off x="8041642" y="1174198"/>
              <a:ext cx="153759" cy="154966"/>
            </a:xfrm>
            <a:custGeom>
              <a:avLst/>
              <a:gdLst/>
              <a:ahLst/>
              <a:cxnLst/>
              <a:rect l="l" t="t" r="r" b="b"/>
              <a:pathLst>
                <a:path w="2930" h="2953" extrusionOk="0">
                  <a:moveTo>
                    <a:pt x="1465" y="0"/>
                  </a:moveTo>
                  <a:cubicBezTo>
                    <a:pt x="655" y="0"/>
                    <a:pt x="0" y="655"/>
                    <a:pt x="0" y="1476"/>
                  </a:cubicBezTo>
                  <a:cubicBezTo>
                    <a:pt x="0" y="2298"/>
                    <a:pt x="667" y="2953"/>
                    <a:pt x="1465" y="2953"/>
                  </a:cubicBezTo>
                  <a:cubicBezTo>
                    <a:pt x="2274" y="2953"/>
                    <a:pt x="2929" y="2286"/>
                    <a:pt x="2929" y="1476"/>
                  </a:cubicBezTo>
                  <a:cubicBezTo>
                    <a:pt x="2929" y="655"/>
                    <a:pt x="2274" y="0"/>
                    <a:pt x="1465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4"/>
            <p:cNvSpPr/>
            <p:nvPr/>
          </p:nvSpPr>
          <p:spPr>
            <a:xfrm>
              <a:off x="8077274" y="1239796"/>
              <a:ext cx="67486" cy="52373"/>
            </a:xfrm>
            <a:custGeom>
              <a:avLst/>
              <a:gdLst/>
              <a:ahLst/>
              <a:cxnLst/>
              <a:rect l="l" t="t" r="r" b="b"/>
              <a:pathLst>
                <a:path w="1286" h="998" extrusionOk="0">
                  <a:moveTo>
                    <a:pt x="988" y="0"/>
                  </a:moveTo>
                  <a:cubicBezTo>
                    <a:pt x="357" y="84"/>
                    <a:pt x="0" y="572"/>
                    <a:pt x="0" y="572"/>
                  </a:cubicBezTo>
                  <a:cubicBezTo>
                    <a:pt x="110" y="800"/>
                    <a:pt x="377" y="998"/>
                    <a:pt x="632" y="998"/>
                  </a:cubicBezTo>
                  <a:cubicBezTo>
                    <a:pt x="761" y="998"/>
                    <a:pt x="888" y="946"/>
                    <a:pt x="988" y="822"/>
                  </a:cubicBezTo>
                  <a:cubicBezTo>
                    <a:pt x="1286" y="441"/>
                    <a:pt x="988" y="0"/>
                    <a:pt x="988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4"/>
            <p:cNvSpPr/>
            <p:nvPr/>
          </p:nvSpPr>
          <p:spPr>
            <a:xfrm>
              <a:off x="8076015" y="1235860"/>
              <a:ext cx="88110" cy="36472"/>
            </a:xfrm>
            <a:custGeom>
              <a:avLst/>
              <a:gdLst/>
              <a:ahLst/>
              <a:cxnLst/>
              <a:rect l="l" t="t" r="r" b="b"/>
              <a:pathLst>
                <a:path w="1679" h="695" extrusionOk="0">
                  <a:moveTo>
                    <a:pt x="1130" y="1"/>
                  </a:moveTo>
                  <a:cubicBezTo>
                    <a:pt x="995" y="1"/>
                    <a:pt x="865" y="24"/>
                    <a:pt x="727" y="63"/>
                  </a:cubicBezTo>
                  <a:cubicBezTo>
                    <a:pt x="560" y="111"/>
                    <a:pt x="417" y="194"/>
                    <a:pt x="298" y="301"/>
                  </a:cubicBezTo>
                  <a:cubicBezTo>
                    <a:pt x="155" y="409"/>
                    <a:pt x="60" y="540"/>
                    <a:pt x="0" y="694"/>
                  </a:cubicBezTo>
                  <a:cubicBezTo>
                    <a:pt x="119" y="575"/>
                    <a:pt x="238" y="468"/>
                    <a:pt x="322" y="397"/>
                  </a:cubicBezTo>
                  <a:cubicBezTo>
                    <a:pt x="453" y="301"/>
                    <a:pt x="596" y="242"/>
                    <a:pt x="738" y="194"/>
                  </a:cubicBezTo>
                  <a:cubicBezTo>
                    <a:pt x="810" y="170"/>
                    <a:pt x="893" y="147"/>
                    <a:pt x="965" y="135"/>
                  </a:cubicBezTo>
                  <a:lnTo>
                    <a:pt x="1084" y="123"/>
                  </a:lnTo>
                  <a:lnTo>
                    <a:pt x="1441" y="123"/>
                  </a:lnTo>
                  <a:cubicBezTo>
                    <a:pt x="1512" y="123"/>
                    <a:pt x="1608" y="135"/>
                    <a:pt x="1679" y="135"/>
                  </a:cubicBezTo>
                  <a:lnTo>
                    <a:pt x="1453" y="51"/>
                  </a:lnTo>
                  <a:cubicBezTo>
                    <a:pt x="1381" y="40"/>
                    <a:pt x="1310" y="4"/>
                    <a:pt x="1215" y="4"/>
                  </a:cubicBezTo>
                  <a:cubicBezTo>
                    <a:pt x="1186" y="2"/>
                    <a:pt x="1158" y="1"/>
                    <a:pt x="1130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4"/>
            <p:cNvSpPr/>
            <p:nvPr/>
          </p:nvSpPr>
          <p:spPr>
            <a:xfrm>
              <a:off x="7708616" y="1197184"/>
              <a:ext cx="33166" cy="39568"/>
            </a:xfrm>
            <a:custGeom>
              <a:avLst/>
              <a:gdLst/>
              <a:ahLst/>
              <a:cxnLst/>
              <a:rect l="l" t="t" r="r" b="b"/>
              <a:pathLst>
                <a:path w="632" h="754" extrusionOk="0">
                  <a:moveTo>
                    <a:pt x="328" y="0"/>
                  </a:moveTo>
                  <a:cubicBezTo>
                    <a:pt x="318" y="0"/>
                    <a:pt x="308" y="1"/>
                    <a:pt x="298" y="3"/>
                  </a:cubicBezTo>
                  <a:cubicBezTo>
                    <a:pt x="131" y="3"/>
                    <a:pt x="0" y="181"/>
                    <a:pt x="0" y="384"/>
                  </a:cubicBezTo>
                  <a:cubicBezTo>
                    <a:pt x="0" y="591"/>
                    <a:pt x="145" y="753"/>
                    <a:pt x="294" y="753"/>
                  </a:cubicBezTo>
                  <a:cubicBezTo>
                    <a:pt x="299" y="753"/>
                    <a:pt x="305" y="753"/>
                    <a:pt x="310" y="753"/>
                  </a:cubicBezTo>
                  <a:cubicBezTo>
                    <a:pt x="477" y="753"/>
                    <a:pt x="631" y="574"/>
                    <a:pt x="608" y="372"/>
                  </a:cubicBezTo>
                  <a:cubicBezTo>
                    <a:pt x="608" y="170"/>
                    <a:pt x="481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4"/>
            <p:cNvSpPr/>
            <p:nvPr/>
          </p:nvSpPr>
          <p:spPr>
            <a:xfrm>
              <a:off x="7721735" y="1200175"/>
              <a:ext cx="14431" cy="13382"/>
            </a:xfrm>
            <a:custGeom>
              <a:avLst/>
              <a:gdLst/>
              <a:ahLst/>
              <a:cxnLst/>
              <a:rect l="l" t="t" r="r" b="b"/>
              <a:pathLst>
                <a:path w="275" h="255" extrusionOk="0">
                  <a:moveTo>
                    <a:pt x="100" y="0"/>
                  </a:moveTo>
                  <a:cubicBezTo>
                    <a:pt x="81" y="0"/>
                    <a:pt x="63" y="6"/>
                    <a:pt x="48" y="17"/>
                  </a:cubicBezTo>
                  <a:cubicBezTo>
                    <a:pt x="0" y="65"/>
                    <a:pt x="12" y="136"/>
                    <a:pt x="60" y="196"/>
                  </a:cubicBezTo>
                  <a:cubicBezTo>
                    <a:pt x="92" y="236"/>
                    <a:pt x="136" y="255"/>
                    <a:pt x="176" y="255"/>
                  </a:cubicBezTo>
                  <a:cubicBezTo>
                    <a:pt x="194" y="255"/>
                    <a:pt x="212" y="251"/>
                    <a:pt x="227" y="243"/>
                  </a:cubicBezTo>
                  <a:cubicBezTo>
                    <a:pt x="274" y="196"/>
                    <a:pt x="262" y="124"/>
                    <a:pt x="215" y="65"/>
                  </a:cubicBezTo>
                  <a:cubicBezTo>
                    <a:pt x="182" y="24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4"/>
            <p:cNvSpPr/>
            <p:nvPr/>
          </p:nvSpPr>
          <p:spPr>
            <a:xfrm>
              <a:off x="7715490" y="1171259"/>
              <a:ext cx="42507" cy="17370"/>
            </a:xfrm>
            <a:custGeom>
              <a:avLst/>
              <a:gdLst/>
              <a:ahLst/>
              <a:cxnLst/>
              <a:rect l="l" t="t" r="r" b="b"/>
              <a:pathLst>
                <a:path w="810" h="331" extrusionOk="0">
                  <a:moveTo>
                    <a:pt x="295" y="0"/>
                  </a:moveTo>
                  <a:cubicBezTo>
                    <a:pt x="211" y="0"/>
                    <a:pt x="113" y="13"/>
                    <a:pt x="0" y="44"/>
                  </a:cubicBezTo>
                  <a:cubicBezTo>
                    <a:pt x="0" y="44"/>
                    <a:pt x="74" y="28"/>
                    <a:pt x="180" y="28"/>
                  </a:cubicBezTo>
                  <a:cubicBezTo>
                    <a:pt x="361" y="28"/>
                    <a:pt x="637" y="75"/>
                    <a:pt x="809" y="329"/>
                  </a:cubicBezTo>
                  <a:lnTo>
                    <a:pt x="809" y="329"/>
                  </a:lnTo>
                  <a:cubicBezTo>
                    <a:pt x="801" y="308"/>
                    <a:pt x="706" y="0"/>
                    <a:pt x="295" y="0"/>
                  </a:cubicBezTo>
                  <a:close/>
                  <a:moveTo>
                    <a:pt x="809" y="329"/>
                  </a:moveTo>
                  <a:lnTo>
                    <a:pt x="809" y="329"/>
                  </a:lnTo>
                  <a:cubicBezTo>
                    <a:pt x="810" y="330"/>
                    <a:pt x="810" y="330"/>
                    <a:pt x="810" y="330"/>
                  </a:cubicBezTo>
                  <a:cubicBezTo>
                    <a:pt x="810" y="330"/>
                    <a:pt x="810" y="330"/>
                    <a:pt x="810" y="330"/>
                  </a:cubicBezTo>
                  <a:cubicBezTo>
                    <a:pt x="810" y="330"/>
                    <a:pt x="810" y="329"/>
                    <a:pt x="809" y="329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4"/>
            <p:cNvSpPr/>
            <p:nvPr/>
          </p:nvSpPr>
          <p:spPr>
            <a:xfrm>
              <a:off x="7691508" y="1093487"/>
              <a:ext cx="100862" cy="63393"/>
            </a:xfrm>
            <a:custGeom>
              <a:avLst/>
              <a:gdLst/>
              <a:ahLst/>
              <a:cxnLst/>
              <a:rect l="l" t="t" r="r" b="b"/>
              <a:pathLst>
                <a:path w="1922" h="1208" extrusionOk="0">
                  <a:moveTo>
                    <a:pt x="871" y="1"/>
                  </a:moveTo>
                  <a:cubicBezTo>
                    <a:pt x="490" y="1"/>
                    <a:pt x="161" y="213"/>
                    <a:pt x="64" y="550"/>
                  </a:cubicBezTo>
                  <a:cubicBezTo>
                    <a:pt x="1" y="798"/>
                    <a:pt x="143" y="814"/>
                    <a:pt x="372" y="814"/>
                  </a:cubicBezTo>
                  <a:cubicBezTo>
                    <a:pt x="406" y="814"/>
                    <a:pt x="443" y="814"/>
                    <a:pt x="481" y="814"/>
                  </a:cubicBezTo>
                  <a:cubicBezTo>
                    <a:pt x="615" y="814"/>
                    <a:pt x="768" y="818"/>
                    <a:pt x="922" y="859"/>
                  </a:cubicBezTo>
                  <a:cubicBezTo>
                    <a:pt x="1256" y="951"/>
                    <a:pt x="1503" y="1208"/>
                    <a:pt x="1661" y="1208"/>
                  </a:cubicBezTo>
                  <a:cubicBezTo>
                    <a:pt x="1728" y="1208"/>
                    <a:pt x="1779" y="1162"/>
                    <a:pt x="1815" y="1038"/>
                  </a:cubicBezTo>
                  <a:cubicBezTo>
                    <a:pt x="1922" y="621"/>
                    <a:pt x="1624" y="193"/>
                    <a:pt x="1148" y="38"/>
                  </a:cubicBezTo>
                  <a:cubicBezTo>
                    <a:pt x="1054" y="13"/>
                    <a:pt x="961" y="1"/>
                    <a:pt x="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4"/>
            <p:cNvSpPr/>
            <p:nvPr/>
          </p:nvSpPr>
          <p:spPr>
            <a:xfrm>
              <a:off x="7568027" y="1197184"/>
              <a:ext cx="33796" cy="39568"/>
            </a:xfrm>
            <a:custGeom>
              <a:avLst/>
              <a:gdLst/>
              <a:ahLst/>
              <a:cxnLst/>
              <a:rect l="l" t="t" r="r" b="b"/>
              <a:pathLst>
                <a:path w="644" h="754" extrusionOk="0">
                  <a:moveTo>
                    <a:pt x="340" y="0"/>
                  </a:moveTo>
                  <a:cubicBezTo>
                    <a:pt x="330" y="0"/>
                    <a:pt x="320" y="1"/>
                    <a:pt x="310" y="3"/>
                  </a:cubicBezTo>
                  <a:cubicBezTo>
                    <a:pt x="131" y="3"/>
                    <a:pt x="0" y="157"/>
                    <a:pt x="12" y="384"/>
                  </a:cubicBezTo>
                  <a:cubicBezTo>
                    <a:pt x="12" y="591"/>
                    <a:pt x="157" y="753"/>
                    <a:pt x="317" y="753"/>
                  </a:cubicBezTo>
                  <a:cubicBezTo>
                    <a:pt x="323" y="753"/>
                    <a:pt x="328" y="753"/>
                    <a:pt x="334" y="753"/>
                  </a:cubicBezTo>
                  <a:cubicBezTo>
                    <a:pt x="489" y="753"/>
                    <a:pt x="643" y="574"/>
                    <a:pt x="631" y="372"/>
                  </a:cubicBezTo>
                  <a:cubicBezTo>
                    <a:pt x="631" y="170"/>
                    <a:pt x="495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4"/>
            <p:cNvSpPr/>
            <p:nvPr/>
          </p:nvSpPr>
          <p:spPr>
            <a:xfrm>
              <a:off x="7582406" y="1199388"/>
              <a:ext cx="13802" cy="13382"/>
            </a:xfrm>
            <a:custGeom>
              <a:avLst/>
              <a:gdLst/>
              <a:ahLst/>
              <a:cxnLst/>
              <a:rect l="l" t="t" r="r" b="b"/>
              <a:pathLst>
                <a:path w="263" h="255" extrusionOk="0">
                  <a:moveTo>
                    <a:pt x="97" y="0"/>
                  </a:moveTo>
                  <a:cubicBezTo>
                    <a:pt x="75" y="0"/>
                    <a:pt x="54" y="7"/>
                    <a:pt x="36" y="20"/>
                  </a:cubicBezTo>
                  <a:cubicBezTo>
                    <a:pt x="0" y="56"/>
                    <a:pt x="12" y="139"/>
                    <a:pt x="60" y="199"/>
                  </a:cubicBezTo>
                  <a:cubicBezTo>
                    <a:pt x="82" y="236"/>
                    <a:pt x="123" y="255"/>
                    <a:pt x="159" y="255"/>
                  </a:cubicBezTo>
                  <a:cubicBezTo>
                    <a:pt x="181" y="255"/>
                    <a:pt x="201" y="248"/>
                    <a:pt x="215" y="234"/>
                  </a:cubicBezTo>
                  <a:cubicBezTo>
                    <a:pt x="262" y="199"/>
                    <a:pt x="250" y="115"/>
                    <a:pt x="203" y="56"/>
                  </a:cubicBezTo>
                  <a:cubicBezTo>
                    <a:pt x="173" y="19"/>
                    <a:pt x="134" y="0"/>
                    <a:pt x="97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4"/>
            <p:cNvSpPr/>
            <p:nvPr/>
          </p:nvSpPr>
          <p:spPr>
            <a:xfrm>
              <a:off x="7559263" y="1170997"/>
              <a:ext cx="42559" cy="17580"/>
            </a:xfrm>
            <a:custGeom>
              <a:avLst/>
              <a:gdLst/>
              <a:ahLst/>
              <a:cxnLst/>
              <a:rect l="l" t="t" r="r" b="b"/>
              <a:pathLst>
                <a:path w="811" h="335" extrusionOk="0">
                  <a:moveTo>
                    <a:pt x="503" y="0"/>
                  </a:moveTo>
                  <a:cubicBezTo>
                    <a:pt x="82" y="0"/>
                    <a:pt x="1" y="335"/>
                    <a:pt x="1" y="335"/>
                  </a:cubicBezTo>
                  <a:cubicBezTo>
                    <a:pt x="173" y="80"/>
                    <a:pt x="449" y="33"/>
                    <a:pt x="630" y="33"/>
                  </a:cubicBezTo>
                  <a:cubicBezTo>
                    <a:pt x="737" y="33"/>
                    <a:pt x="810" y="49"/>
                    <a:pt x="810" y="49"/>
                  </a:cubicBezTo>
                  <a:cubicBezTo>
                    <a:pt x="692" y="14"/>
                    <a:pt x="590" y="0"/>
                    <a:pt x="503" y="0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7530557" y="1099050"/>
              <a:ext cx="103748" cy="63498"/>
            </a:xfrm>
            <a:custGeom>
              <a:avLst/>
              <a:gdLst/>
              <a:ahLst/>
              <a:cxnLst/>
              <a:rect l="l" t="t" r="r" b="b"/>
              <a:pathLst>
                <a:path w="1977" h="1210" extrusionOk="0">
                  <a:moveTo>
                    <a:pt x="1077" y="1"/>
                  </a:moveTo>
                  <a:cubicBezTo>
                    <a:pt x="983" y="1"/>
                    <a:pt x="885" y="13"/>
                    <a:pt x="786" y="39"/>
                  </a:cubicBezTo>
                  <a:cubicBezTo>
                    <a:pt x="310" y="182"/>
                    <a:pt x="0" y="634"/>
                    <a:pt x="119" y="1039"/>
                  </a:cubicBezTo>
                  <a:cubicBezTo>
                    <a:pt x="151" y="1163"/>
                    <a:pt x="201" y="1209"/>
                    <a:pt x="268" y="1209"/>
                  </a:cubicBezTo>
                  <a:cubicBezTo>
                    <a:pt x="425" y="1209"/>
                    <a:pt x="678" y="953"/>
                    <a:pt x="1012" y="861"/>
                  </a:cubicBezTo>
                  <a:cubicBezTo>
                    <a:pt x="1500" y="718"/>
                    <a:pt x="1977" y="956"/>
                    <a:pt x="1881" y="539"/>
                  </a:cubicBezTo>
                  <a:cubicBezTo>
                    <a:pt x="1786" y="205"/>
                    <a:pt x="1460" y="1"/>
                    <a:pt x="1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7553228" y="1107971"/>
              <a:ext cx="119806" cy="181257"/>
            </a:xfrm>
            <a:custGeom>
              <a:avLst/>
              <a:gdLst/>
              <a:ahLst/>
              <a:cxnLst/>
              <a:rect l="l" t="t" r="r" b="b"/>
              <a:pathLst>
                <a:path w="2283" h="3454" extrusionOk="0">
                  <a:moveTo>
                    <a:pt x="1830" y="0"/>
                  </a:moveTo>
                  <a:cubicBezTo>
                    <a:pt x="1830" y="0"/>
                    <a:pt x="1687" y="1941"/>
                    <a:pt x="1366" y="2322"/>
                  </a:cubicBezTo>
                  <a:cubicBezTo>
                    <a:pt x="1310" y="2390"/>
                    <a:pt x="1253" y="2417"/>
                    <a:pt x="1194" y="2417"/>
                  </a:cubicBezTo>
                  <a:cubicBezTo>
                    <a:pt x="980" y="2417"/>
                    <a:pt x="746" y="2056"/>
                    <a:pt x="500" y="2056"/>
                  </a:cubicBezTo>
                  <a:cubicBezTo>
                    <a:pt x="440" y="2056"/>
                    <a:pt x="380" y="2078"/>
                    <a:pt x="318" y="2131"/>
                  </a:cubicBezTo>
                  <a:cubicBezTo>
                    <a:pt x="0" y="2391"/>
                    <a:pt x="454" y="3453"/>
                    <a:pt x="1331" y="3453"/>
                  </a:cubicBezTo>
                  <a:cubicBezTo>
                    <a:pt x="1539" y="3453"/>
                    <a:pt x="1770" y="3394"/>
                    <a:pt x="2021" y="3250"/>
                  </a:cubicBezTo>
                  <a:cubicBezTo>
                    <a:pt x="2021" y="3227"/>
                    <a:pt x="2283" y="179"/>
                    <a:pt x="1830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4"/>
            <p:cNvSpPr/>
            <p:nvPr/>
          </p:nvSpPr>
          <p:spPr>
            <a:xfrm>
              <a:off x="7559263" y="1107971"/>
              <a:ext cx="100022" cy="183724"/>
            </a:xfrm>
            <a:custGeom>
              <a:avLst/>
              <a:gdLst/>
              <a:ahLst/>
              <a:cxnLst/>
              <a:rect l="l" t="t" r="r" b="b"/>
              <a:pathLst>
                <a:path w="1906" h="3501" extrusionOk="0">
                  <a:moveTo>
                    <a:pt x="1715" y="0"/>
                  </a:moveTo>
                  <a:cubicBezTo>
                    <a:pt x="1668" y="250"/>
                    <a:pt x="1644" y="524"/>
                    <a:pt x="1596" y="786"/>
                  </a:cubicBezTo>
                  <a:cubicBezTo>
                    <a:pt x="1549" y="1060"/>
                    <a:pt x="1513" y="1310"/>
                    <a:pt x="1453" y="1560"/>
                  </a:cubicBezTo>
                  <a:cubicBezTo>
                    <a:pt x="1418" y="1679"/>
                    <a:pt x="1370" y="1810"/>
                    <a:pt x="1346" y="1929"/>
                  </a:cubicBezTo>
                  <a:cubicBezTo>
                    <a:pt x="1299" y="2048"/>
                    <a:pt x="1275" y="2191"/>
                    <a:pt x="1191" y="2274"/>
                  </a:cubicBezTo>
                  <a:cubicBezTo>
                    <a:pt x="1151" y="2327"/>
                    <a:pt x="1112" y="2351"/>
                    <a:pt x="1065" y="2351"/>
                  </a:cubicBezTo>
                  <a:cubicBezTo>
                    <a:pt x="1029" y="2351"/>
                    <a:pt x="989" y="2336"/>
                    <a:pt x="941" y="2310"/>
                  </a:cubicBezTo>
                  <a:cubicBezTo>
                    <a:pt x="834" y="2250"/>
                    <a:pt x="751" y="2155"/>
                    <a:pt x="632" y="2084"/>
                  </a:cubicBezTo>
                  <a:cubicBezTo>
                    <a:pt x="572" y="2036"/>
                    <a:pt x="501" y="2012"/>
                    <a:pt x="417" y="1988"/>
                  </a:cubicBezTo>
                  <a:cubicBezTo>
                    <a:pt x="334" y="1988"/>
                    <a:pt x="239" y="2012"/>
                    <a:pt x="179" y="2048"/>
                  </a:cubicBezTo>
                  <a:cubicBezTo>
                    <a:pt x="108" y="2096"/>
                    <a:pt x="48" y="2167"/>
                    <a:pt x="36" y="2250"/>
                  </a:cubicBezTo>
                  <a:cubicBezTo>
                    <a:pt x="25" y="2322"/>
                    <a:pt x="1" y="2393"/>
                    <a:pt x="25" y="2465"/>
                  </a:cubicBezTo>
                  <a:cubicBezTo>
                    <a:pt x="48" y="2750"/>
                    <a:pt x="203" y="2988"/>
                    <a:pt x="406" y="3179"/>
                  </a:cubicBezTo>
                  <a:cubicBezTo>
                    <a:pt x="620" y="3381"/>
                    <a:pt x="882" y="3500"/>
                    <a:pt x="1156" y="3500"/>
                  </a:cubicBezTo>
                  <a:cubicBezTo>
                    <a:pt x="1430" y="3500"/>
                    <a:pt x="1691" y="3405"/>
                    <a:pt x="1906" y="3262"/>
                  </a:cubicBezTo>
                  <a:lnTo>
                    <a:pt x="1906" y="3262"/>
                  </a:lnTo>
                  <a:cubicBezTo>
                    <a:pt x="1787" y="3322"/>
                    <a:pt x="1656" y="3358"/>
                    <a:pt x="1537" y="3393"/>
                  </a:cubicBezTo>
                  <a:cubicBezTo>
                    <a:pt x="1444" y="3410"/>
                    <a:pt x="1351" y="3427"/>
                    <a:pt x="1263" y="3427"/>
                  </a:cubicBezTo>
                  <a:cubicBezTo>
                    <a:pt x="1226" y="3427"/>
                    <a:pt x="1191" y="3424"/>
                    <a:pt x="1156" y="3417"/>
                  </a:cubicBezTo>
                  <a:cubicBezTo>
                    <a:pt x="894" y="3405"/>
                    <a:pt x="656" y="3286"/>
                    <a:pt x="477" y="3108"/>
                  </a:cubicBezTo>
                  <a:cubicBezTo>
                    <a:pt x="298" y="2929"/>
                    <a:pt x="179" y="2691"/>
                    <a:pt x="156" y="2453"/>
                  </a:cubicBezTo>
                  <a:cubicBezTo>
                    <a:pt x="121" y="2272"/>
                    <a:pt x="229" y="2136"/>
                    <a:pt x="368" y="2136"/>
                  </a:cubicBezTo>
                  <a:cubicBezTo>
                    <a:pt x="422" y="2136"/>
                    <a:pt x="480" y="2156"/>
                    <a:pt x="537" y="2203"/>
                  </a:cubicBezTo>
                  <a:cubicBezTo>
                    <a:pt x="644" y="2262"/>
                    <a:pt x="751" y="2346"/>
                    <a:pt x="870" y="2429"/>
                  </a:cubicBezTo>
                  <a:cubicBezTo>
                    <a:pt x="934" y="2450"/>
                    <a:pt x="997" y="2490"/>
                    <a:pt x="1078" y="2490"/>
                  </a:cubicBezTo>
                  <a:cubicBezTo>
                    <a:pt x="1088" y="2490"/>
                    <a:pt x="1098" y="2490"/>
                    <a:pt x="1108" y="2488"/>
                  </a:cubicBezTo>
                  <a:cubicBezTo>
                    <a:pt x="1156" y="2488"/>
                    <a:pt x="1179" y="2453"/>
                    <a:pt x="1227" y="2441"/>
                  </a:cubicBezTo>
                  <a:cubicBezTo>
                    <a:pt x="1251" y="2405"/>
                    <a:pt x="1299" y="2381"/>
                    <a:pt x="1310" y="2346"/>
                  </a:cubicBezTo>
                  <a:cubicBezTo>
                    <a:pt x="1406" y="2215"/>
                    <a:pt x="1430" y="2096"/>
                    <a:pt x="1477" y="1965"/>
                  </a:cubicBezTo>
                  <a:cubicBezTo>
                    <a:pt x="1525" y="1845"/>
                    <a:pt x="1537" y="1715"/>
                    <a:pt x="1572" y="1572"/>
                  </a:cubicBezTo>
                  <a:cubicBezTo>
                    <a:pt x="1656" y="1060"/>
                    <a:pt x="1703" y="524"/>
                    <a:pt x="1715" y="0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4"/>
            <p:cNvSpPr/>
            <p:nvPr/>
          </p:nvSpPr>
          <p:spPr>
            <a:xfrm>
              <a:off x="7607385" y="1280414"/>
              <a:ext cx="46915" cy="26921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894" y="0"/>
                  </a:moveTo>
                  <a:cubicBezTo>
                    <a:pt x="893" y="0"/>
                    <a:pt x="593" y="171"/>
                    <a:pt x="287" y="171"/>
                  </a:cubicBezTo>
                  <a:cubicBezTo>
                    <a:pt x="189" y="171"/>
                    <a:pt x="90" y="153"/>
                    <a:pt x="1" y="107"/>
                  </a:cubicBezTo>
                  <a:lnTo>
                    <a:pt x="1" y="107"/>
                  </a:lnTo>
                  <a:cubicBezTo>
                    <a:pt x="1" y="107"/>
                    <a:pt x="143" y="512"/>
                    <a:pt x="393" y="512"/>
                  </a:cubicBezTo>
                  <a:cubicBezTo>
                    <a:pt x="643" y="512"/>
                    <a:pt x="858" y="274"/>
                    <a:pt x="894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4"/>
            <p:cNvSpPr/>
            <p:nvPr/>
          </p:nvSpPr>
          <p:spPr>
            <a:xfrm>
              <a:off x="7841700" y="1239114"/>
              <a:ext cx="103748" cy="52582"/>
            </a:xfrm>
            <a:custGeom>
              <a:avLst/>
              <a:gdLst/>
              <a:ahLst/>
              <a:cxnLst/>
              <a:rect l="l" t="t" r="r" b="b"/>
              <a:pathLst>
                <a:path w="1977" h="1002" extrusionOk="0">
                  <a:moveTo>
                    <a:pt x="965" y="1"/>
                  </a:moveTo>
                  <a:cubicBezTo>
                    <a:pt x="450" y="1"/>
                    <a:pt x="24" y="188"/>
                    <a:pt x="12" y="466"/>
                  </a:cubicBezTo>
                  <a:cubicBezTo>
                    <a:pt x="0" y="728"/>
                    <a:pt x="429" y="990"/>
                    <a:pt x="965" y="1001"/>
                  </a:cubicBezTo>
                  <a:cubicBezTo>
                    <a:pt x="981" y="1002"/>
                    <a:pt x="996" y="1002"/>
                    <a:pt x="1012" y="1002"/>
                  </a:cubicBezTo>
                  <a:cubicBezTo>
                    <a:pt x="1526" y="1002"/>
                    <a:pt x="1942" y="814"/>
                    <a:pt x="1965" y="537"/>
                  </a:cubicBezTo>
                  <a:cubicBezTo>
                    <a:pt x="1977" y="251"/>
                    <a:pt x="1548" y="13"/>
                    <a:pt x="1012" y="1"/>
                  </a:cubicBezTo>
                  <a:cubicBezTo>
                    <a:pt x="997" y="1"/>
                    <a:pt x="981" y="1"/>
                    <a:pt x="965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4"/>
            <p:cNvSpPr/>
            <p:nvPr/>
          </p:nvSpPr>
          <p:spPr>
            <a:xfrm>
              <a:off x="7660493" y="1302245"/>
              <a:ext cx="78139" cy="37102"/>
            </a:xfrm>
            <a:custGeom>
              <a:avLst/>
              <a:gdLst/>
              <a:ahLst/>
              <a:cxnLst/>
              <a:rect l="l" t="t" r="r" b="b"/>
              <a:pathLst>
                <a:path w="1489" h="707" extrusionOk="0">
                  <a:moveTo>
                    <a:pt x="1489" y="1"/>
                  </a:moveTo>
                  <a:lnTo>
                    <a:pt x="1489" y="1"/>
                  </a:lnTo>
                  <a:cubicBezTo>
                    <a:pt x="1286" y="215"/>
                    <a:pt x="1084" y="394"/>
                    <a:pt x="798" y="477"/>
                  </a:cubicBezTo>
                  <a:cubicBezTo>
                    <a:pt x="679" y="537"/>
                    <a:pt x="548" y="572"/>
                    <a:pt x="417" y="584"/>
                  </a:cubicBezTo>
                  <a:cubicBezTo>
                    <a:pt x="334" y="596"/>
                    <a:pt x="274" y="596"/>
                    <a:pt x="203" y="596"/>
                  </a:cubicBezTo>
                  <a:lnTo>
                    <a:pt x="1" y="596"/>
                  </a:lnTo>
                  <a:cubicBezTo>
                    <a:pt x="72" y="632"/>
                    <a:pt x="132" y="656"/>
                    <a:pt x="203" y="680"/>
                  </a:cubicBezTo>
                  <a:cubicBezTo>
                    <a:pt x="274" y="691"/>
                    <a:pt x="358" y="703"/>
                    <a:pt x="429" y="703"/>
                  </a:cubicBezTo>
                  <a:cubicBezTo>
                    <a:pt x="453" y="705"/>
                    <a:pt x="477" y="706"/>
                    <a:pt x="502" y="706"/>
                  </a:cubicBezTo>
                  <a:cubicBezTo>
                    <a:pt x="627" y="706"/>
                    <a:pt x="761" y="682"/>
                    <a:pt x="870" y="632"/>
                  </a:cubicBezTo>
                  <a:cubicBezTo>
                    <a:pt x="1013" y="572"/>
                    <a:pt x="1144" y="477"/>
                    <a:pt x="1251" y="382"/>
                  </a:cubicBezTo>
                  <a:cubicBezTo>
                    <a:pt x="1346" y="275"/>
                    <a:pt x="1441" y="144"/>
                    <a:pt x="1489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4"/>
            <p:cNvSpPr/>
            <p:nvPr/>
          </p:nvSpPr>
          <p:spPr>
            <a:xfrm>
              <a:off x="7772954" y="1654058"/>
              <a:ext cx="135654" cy="77089"/>
            </a:xfrm>
            <a:custGeom>
              <a:avLst/>
              <a:gdLst/>
              <a:ahLst/>
              <a:cxnLst/>
              <a:rect l="l" t="t" r="r" b="b"/>
              <a:pathLst>
                <a:path w="2585" h="1469" extrusionOk="0">
                  <a:moveTo>
                    <a:pt x="2584" y="0"/>
                  </a:moveTo>
                  <a:cubicBezTo>
                    <a:pt x="2584" y="0"/>
                    <a:pt x="2584" y="1"/>
                    <a:pt x="2583" y="2"/>
                  </a:cubicBezTo>
                  <a:lnTo>
                    <a:pt x="2583" y="2"/>
                  </a:lnTo>
                  <a:cubicBezTo>
                    <a:pt x="2583" y="2"/>
                    <a:pt x="2584" y="1"/>
                    <a:pt x="2584" y="0"/>
                  </a:cubicBezTo>
                  <a:cubicBezTo>
                    <a:pt x="2584" y="0"/>
                    <a:pt x="2584" y="0"/>
                    <a:pt x="2584" y="0"/>
                  </a:cubicBezTo>
                  <a:close/>
                  <a:moveTo>
                    <a:pt x="2583" y="2"/>
                  </a:moveTo>
                  <a:cubicBezTo>
                    <a:pt x="1920" y="980"/>
                    <a:pt x="1373" y="1272"/>
                    <a:pt x="956" y="1272"/>
                  </a:cubicBezTo>
                  <a:cubicBezTo>
                    <a:pt x="334" y="1272"/>
                    <a:pt x="1" y="621"/>
                    <a:pt x="1" y="619"/>
                  </a:cubicBezTo>
                  <a:lnTo>
                    <a:pt x="1" y="619"/>
                  </a:lnTo>
                  <a:cubicBezTo>
                    <a:pt x="305" y="1244"/>
                    <a:pt x="641" y="1468"/>
                    <a:pt x="969" y="1468"/>
                  </a:cubicBezTo>
                  <a:cubicBezTo>
                    <a:pt x="1786" y="1468"/>
                    <a:pt x="2543" y="69"/>
                    <a:pt x="2583" y="2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4"/>
            <p:cNvSpPr/>
            <p:nvPr/>
          </p:nvSpPr>
          <p:spPr>
            <a:xfrm>
              <a:off x="7365723" y="825481"/>
              <a:ext cx="764702" cy="404969"/>
            </a:xfrm>
            <a:custGeom>
              <a:avLst/>
              <a:gdLst/>
              <a:ahLst/>
              <a:cxnLst/>
              <a:rect l="l" t="t" r="r" b="b"/>
              <a:pathLst>
                <a:path w="14572" h="7717" extrusionOk="0">
                  <a:moveTo>
                    <a:pt x="9340" y="0"/>
                  </a:moveTo>
                  <a:cubicBezTo>
                    <a:pt x="6891" y="0"/>
                    <a:pt x="4260" y="942"/>
                    <a:pt x="4260" y="942"/>
                  </a:cubicBezTo>
                  <a:cubicBezTo>
                    <a:pt x="3840" y="770"/>
                    <a:pt x="3454" y="693"/>
                    <a:pt x="3105" y="693"/>
                  </a:cubicBezTo>
                  <a:cubicBezTo>
                    <a:pt x="606" y="693"/>
                    <a:pt x="1" y="4620"/>
                    <a:pt x="2236" y="5550"/>
                  </a:cubicBezTo>
                  <a:cubicBezTo>
                    <a:pt x="2643" y="5719"/>
                    <a:pt x="3083" y="5790"/>
                    <a:pt x="3534" y="5790"/>
                  </a:cubicBezTo>
                  <a:cubicBezTo>
                    <a:pt x="5904" y="5790"/>
                    <a:pt x="8594" y="3823"/>
                    <a:pt x="8594" y="3823"/>
                  </a:cubicBezTo>
                  <a:cubicBezTo>
                    <a:pt x="9080" y="5211"/>
                    <a:pt x="10264" y="5456"/>
                    <a:pt x="11039" y="5456"/>
                  </a:cubicBezTo>
                  <a:cubicBezTo>
                    <a:pt x="11461" y="5456"/>
                    <a:pt x="11761" y="5383"/>
                    <a:pt x="11761" y="5383"/>
                  </a:cubicBezTo>
                  <a:cubicBezTo>
                    <a:pt x="12309" y="7181"/>
                    <a:pt x="13726" y="7717"/>
                    <a:pt x="13726" y="7717"/>
                  </a:cubicBezTo>
                  <a:lnTo>
                    <a:pt x="13750" y="6764"/>
                  </a:lnTo>
                  <a:lnTo>
                    <a:pt x="13988" y="6705"/>
                  </a:lnTo>
                  <a:cubicBezTo>
                    <a:pt x="13988" y="6705"/>
                    <a:pt x="14309" y="2716"/>
                    <a:pt x="14107" y="2478"/>
                  </a:cubicBezTo>
                  <a:cubicBezTo>
                    <a:pt x="13916" y="2240"/>
                    <a:pt x="13333" y="2168"/>
                    <a:pt x="13333" y="2168"/>
                  </a:cubicBezTo>
                  <a:cubicBezTo>
                    <a:pt x="13333" y="2168"/>
                    <a:pt x="14571" y="2168"/>
                    <a:pt x="14226" y="1930"/>
                  </a:cubicBezTo>
                  <a:cubicBezTo>
                    <a:pt x="14102" y="1842"/>
                    <a:pt x="13920" y="1814"/>
                    <a:pt x="13739" y="1814"/>
                  </a:cubicBezTo>
                  <a:cubicBezTo>
                    <a:pt x="13433" y="1814"/>
                    <a:pt x="13130" y="1895"/>
                    <a:pt x="13130" y="1895"/>
                  </a:cubicBezTo>
                  <a:cubicBezTo>
                    <a:pt x="13130" y="1895"/>
                    <a:pt x="13809" y="1323"/>
                    <a:pt x="13535" y="1323"/>
                  </a:cubicBezTo>
                  <a:cubicBezTo>
                    <a:pt x="13249" y="1323"/>
                    <a:pt x="13083" y="1656"/>
                    <a:pt x="13083" y="1656"/>
                  </a:cubicBezTo>
                  <a:cubicBezTo>
                    <a:pt x="12404" y="387"/>
                    <a:pt x="10910" y="0"/>
                    <a:pt x="9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4"/>
            <p:cNvSpPr/>
            <p:nvPr/>
          </p:nvSpPr>
          <p:spPr>
            <a:xfrm>
              <a:off x="7899793" y="1520974"/>
              <a:ext cx="310614" cy="1101555"/>
            </a:xfrm>
            <a:custGeom>
              <a:avLst/>
              <a:gdLst/>
              <a:ahLst/>
              <a:cxnLst/>
              <a:rect l="l" t="t" r="r" b="b"/>
              <a:pathLst>
                <a:path w="5919" h="20991" extrusionOk="0">
                  <a:moveTo>
                    <a:pt x="24" y="0"/>
                  </a:moveTo>
                  <a:lnTo>
                    <a:pt x="1" y="286"/>
                  </a:lnTo>
                  <a:lnTo>
                    <a:pt x="1418" y="500"/>
                  </a:lnTo>
                  <a:cubicBezTo>
                    <a:pt x="1418" y="500"/>
                    <a:pt x="120" y="13061"/>
                    <a:pt x="858" y="20991"/>
                  </a:cubicBezTo>
                  <a:cubicBezTo>
                    <a:pt x="858" y="20991"/>
                    <a:pt x="867" y="20991"/>
                    <a:pt x="886" y="20991"/>
                  </a:cubicBezTo>
                  <a:cubicBezTo>
                    <a:pt x="1187" y="20991"/>
                    <a:pt x="3886" y="20970"/>
                    <a:pt x="5918" y="20229"/>
                  </a:cubicBezTo>
                  <a:lnTo>
                    <a:pt x="4108" y="7477"/>
                  </a:lnTo>
                  <a:cubicBezTo>
                    <a:pt x="4108" y="7477"/>
                    <a:pt x="4430" y="1179"/>
                    <a:pt x="3715" y="762"/>
                  </a:cubicBezTo>
                  <a:cubicBezTo>
                    <a:pt x="3001" y="345"/>
                    <a:pt x="24" y="0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4"/>
            <p:cNvSpPr/>
            <p:nvPr/>
          </p:nvSpPr>
          <p:spPr>
            <a:xfrm>
              <a:off x="7526149" y="1534671"/>
              <a:ext cx="258084" cy="1059731"/>
            </a:xfrm>
            <a:custGeom>
              <a:avLst/>
              <a:gdLst/>
              <a:ahLst/>
              <a:cxnLst/>
              <a:rect l="l" t="t" r="r" b="b"/>
              <a:pathLst>
                <a:path w="4918" h="20194" extrusionOk="0">
                  <a:moveTo>
                    <a:pt x="4870" y="1"/>
                  </a:moveTo>
                  <a:cubicBezTo>
                    <a:pt x="3942" y="191"/>
                    <a:pt x="2537" y="715"/>
                    <a:pt x="2537" y="715"/>
                  </a:cubicBezTo>
                  <a:cubicBezTo>
                    <a:pt x="870" y="2930"/>
                    <a:pt x="1" y="19527"/>
                    <a:pt x="1" y="19527"/>
                  </a:cubicBezTo>
                  <a:cubicBezTo>
                    <a:pt x="394" y="19884"/>
                    <a:pt x="1989" y="20194"/>
                    <a:pt x="1989" y="20194"/>
                  </a:cubicBezTo>
                  <a:cubicBezTo>
                    <a:pt x="2180" y="9050"/>
                    <a:pt x="4049" y="549"/>
                    <a:pt x="4049" y="549"/>
                  </a:cubicBezTo>
                  <a:lnTo>
                    <a:pt x="4918" y="299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4"/>
            <p:cNvSpPr/>
            <p:nvPr/>
          </p:nvSpPr>
          <p:spPr>
            <a:xfrm>
              <a:off x="7626120" y="1535300"/>
              <a:ext cx="158115" cy="568646"/>
            </a:xfrm>
            <a:custGeom>
              <a:avLst/>
              <a:gdLst/>
              <a:ahLst/>
              <a:cxnLst/>
              <a:rect l="l" t="t" r="r" b="b"/>
              <a:pathLst>
                <a:path w="3013" h="10836" extrusionOk="0">
                  <a:moveTo>
                    <a:pt x="2953" y="1"/>
                  </a:moveTo>
                  <a:cubicBezTo>
                    <a:pt x="2465" y="84"/>
                    <a:pt x="1846" y="287"/>
                    <a:pt x="1370" y="441"/>
                  </a:cubicBezTo>
                  <a:cubicBezTo>
                    <a:pt x="1370" y="441"/>
                    <a:pt x="572" y="1608"/>
                    <a:pt x="215" y="3597"/>
                  </a:cubicBezTo>
                  <a:lnTo>
                    <a:pt x="989" y="4049"/>
                  </a:lnTo>
                  <a:lnTo>
                    <a:pt x="13" y="4168"/>
                  </a:lnTo>
                  <a:cubicBezTo>
                    <a:pt x="13" y="4168"/>
                    <a:pt x="1" y="9038"/>
                    <a:pt x="620" y="10836"/>
                  </a:cubicBezTo>
                  <a:cubicBezTo>
                    <a:pt x="1227" y="4632"/>
                    <a:pt x="2120" y="537"/>
                    <a:pt x="2120" y="537"/>
                  </a:cubicBezTo>
                  <a:lnTo>
                    <a:pt x="3013" y="287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4"/>
            <p:cNvSpPr/>
            <p:nvPr/>
          </p:nvSpPr>
          <p:spPr>
            <a:xfrm>
              <a:off x="7899793" y="1520344"/>
              <a:ext cx="155648" cy="717315"/>
            </a:xfrm>
            <a:custGeom>
              <a:avLst/>
              <a:gdLst/>
              <a:ahLst/>
              <a:cxnLst/>
              <a:rect l="l" t="t" r="r" b="b"/>
              <a:pathLst>
                <a:path w="2966" h="13669" extrusionOk="0">
                  <a:moveTo>
                    <a:pt x="24" y="0"/>
                  </a:moveTo>
                  <a:lnTo>
                    <a:pt x="1" y="298"/>
                  </a:lnTo>
                  <a:lnTo>
                    <a:pt x="1418" y="512"/>
                  </a:lnTo>
                  <a:cubicBezTo>
                    <a:pt x="1418" y="512"/>
                    <a:pt x="751" y="7061"/>
                    <a:pt x="644" y="13668"/>
                  </a:cubicBezTo>
                  <a:cubicBezTo>
                    <a:pt x="2882" y="9418"/>
                    <a:pt x="2965" y="5334"/>
                    <a:pt x="2965" y="5334"/>
                  </a:cubicBezTo>
                  <a:lnTo>
                    <a:pt x="1608" y="5060"/>
                  </a:lnTo>
                  <a:lnTo>
                    <a:pt x="2965" y="4751"/>
                  </a:lnTo>
                  <a:cubicBezTo>
                    <a:pt x="2775" y="1703"/>
                    <a:pt x="1941" y="286"/>
                    <a:pt x="1941" y="286"/>
                  </a:cubicBezTo>
                  <a:cubicBezTo>
                    <a:pt x="989" y="119"/>
                    <a:pt x="24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4"/>
            <p:cNvSpPr/>
            <p:nvPr/>
          </p:nvSpPr>
          <p:spPr>
            <a:xfrm>
              <a:off x="8029782" y="2380093"/>
              <a:ext cx="169345" cy="91836"/>
            </a:xfrm>
            <a:custGeom>
              <a:avLst/>
              <a:gdLst/>
              <a:ahLst/>
              <a:cxnLst/>
              <a:rect l="l" t="t" r="r" b="b"/>
              <a:pathLst>
                <a:path w="3227" h="1750" extrusionOk="0">
                  <a:moveTo>
                    <a:pt x="381" y="0"/>
                  </a:moveTo>
                  <a:lnTo>
                    <a:pt x="0" y="1167"/>
                  </a:lnTo>
                  <a:cubicBezTo>
                    <a:pt x="0" y="1167"/>
                    <a:pt x="858" y="1750"/>
                    <a:pt x="2216" y="1750"/>
                  </a:cubicBezTo>
                  <a:cubicBezTo>
                    <a:pt x="2528" y="1750"/>
                    <a:pt x="2866" y="1719"/>
                    <a:pt x="3227" y="1643"/>
                  </a:cubicBezTo>
                  <a:lnTo>
                    <a:pt x="3108" y="703"/>
                  </a:lnTo>
                  <a:cubicBezTo>
                    <a:pt x="3108" y="703"/>
                    <a:pt x="2881" y="747"/>
                    <a:pt x="2537" y="747"/>
                  </a:cubicBezTo>
                  <a:cubicBezTo>
                    <a:pt x="1975" y="747"/>
                    <a:pt x="1098" y="628"/>
                    <a:pt x="381" y="0"/>
                  </a:cubicBezTo>
                  <a:close/>
                </a:path>
              </a:pathLst>
            </a:custGeom>
            <a:solidFill>
              <a:srgbClr val="6D92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4"/>
            <p:cNvSpPr/>
            <p:nvPr/>
          </p:nvSpPr>
          <p:spPr>
            <a:xfrm>
              <a:off x="8074126" y="2665627"/>
              <a:ext cx="72524" cy="61241"/>
            </a:xfrm>
            <a:custGeom>
              <a:avLst/>
              <a:gdLst/>
              <a:ahLst/>
              <a:cxnLst/>
              <a:rect l="l" t="t" r="r" b="b"/>
              <a:pathLst>
                <a:path w="1382" h="116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95" y="1167"/>
                    <a:pt x="708" y="1167"/>
                  </a:cubicBezTo>
                  <a:cubicBezTo>
                    <a:pt x="890" y="1167"/>
                    <a:pt x="1113" y="1019"/>
                    <a:pt x="1382" y="61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4"/>
            <p:cNvSpPr/>
            <p:nvPr/>
          </p:nvSpPr>
          <p:spPr>
            <a:xfrm>
              <a:off x="7529928" y="4175160"/>
              <a:ext cx="390538" cy="124424"/>
            </a:xfrm>
            <a:custGeom>
              <a:avLst/>
              <a:gdLst/>
              <a:ahLst/>
              <a:cxnLst/>
              <a:rect l="l" t="t" r="r" b="b"/>
              <a:pathLst>
                <a:path w="7442" h="2371" extrusionOk="0">
                  <a:moveTo>
                    <a:pt x="5013" y="1"/>
                  </a:moveTo>
                  <a:lnTo>
                    <a:pt x="5013" y="13"/>
                  </a:lnTo>
                  <a:cubicBezTo>
                    <a:pt x="5013" y="13"/>
                    <a:pt x="2631" y="1596"/>
                    <a:pt x="0" y="1858"/>
                  </a:cubicBezTo>
                  <a:lnTo>
                    <a:pt x="310" y="2370"/>
                  </a:lnTo>
                  <a:lnTo>
                    <a:pt x="7442" y="2370"/>
                  </a:lnTo>
                  <a:lnTo>
                    <a:pt x="70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4"/>
            <p:cNvSpPr/>
            <p:nvPr/>
          </p:nvSpPr>
          <p:spPr>
            <a:xfrm>
              <a:off x="7841700" y="4205808"/>
              <a:ext cx="272463" cy="174960"/>
            </a:xfrm>
            <a:custGeom>
              <a:avLst/>
              <a:gdLst/>
              <a:ahLst/>
              <a:cxnLst/>
              <a:rect l="l" t="t" r="r" b="b"/>
              <a:pathLst>
                <a:path w="5192" h="3334" extrusionOk="0">
                  <a:moveTo>
                    <a:pt x="2584" y="0"/>
                  </a:moveTo>
                  <a:cubicBezTo>
                    <a:pt x="2584" y="0"/>
                    <a:pt x="2394" y="2036"/>
                    <a:pt x="0" y="2655"/>
                  </a:cubicBezTo>
                  <a:lnTo>
                    <a:pt x="239" y="3334"/>
                  </a:lnTo>
                  <a:lnTo>
                    <a:pt x="5192" y="3334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4"/>
            <p:cNvSpPr/>
            <p:nvPr/>
          </p:nvSpPr>
          <p:spPr>
            <a:xfrm>
              <a:off x="7772954" y="1819627"/>
              <a:ext cx="791046" cy="731694"/>
            </a:xfrm>
            <a:custGeom>
              <a:avLst/>
              <a:gdLst/>
              <a:ahLst/>
              <a:cxnLst/>
              <a:rect l="l" t="t" r="r" b="b"/>
              <a:pathLst>
                <a:path w="15074" h="13943" extrusionOk="0">
                  <a:moveTo>
                    <a:pt x="1168" y="0"/>
                  </a:moveTo>
                  <a:lnTo>
                    <a:pt x="1" y="12823"/>
                  </a:lnTo>
                  <a:lnTo>
                    <a:pt x="14086" y="13942"/>
                  </a:lnTo>
                  <a:lnTo>
                    <a:pt x="15074" y="2512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4"/>
            <p:cNvSpPr/>
            <p:nvPr/>
          </p:nvSpPr>
          <p:spPr>
            <a:xfrm>
              <a:off x="8034137" y="1882076"/>
              <a:ext cx="351809" cy="635503"/>
            </a:xfrm>
            <a:custGeom>
              <a:avLst/>
              <a:gdLst/>
              <a:ahLst/>
              <a:cxnLst/>
              <a:rect l="l" t="t" r="r" b="b"/>
              <a:pathLst>
                <a:path w="6704" h="12110" extrusionOk="0">
                  <a:moveTo>
                    <a:pt x="3953" y="2977"/>
                  </a:moveTo>
                  <a:cubicBezTo>
                    <a:pt x="3977" y="3180"/>
                    <a:pt x="596" y="10705"/>
                    <a:pt x="1" y="12038"/>
                  </a:cubicBezTo>
                  <a:lnTo>
                    <a:pt x="1013" y="12109"/>
                  </a:lnTo>
                  <a:lnTo>
                    <a:pt x="6704" y="3287"/>
                  </a:lnTo>
                  <a:lnTo>
                    <a:pt x="5180" y="441"/>
                  </a:lnTo>
                  <a:lnTo>
                    <a:pt x="2739" y="1"/>
                  </a:lnTo>
                  <a:cubicBezTo>
                    <a:pt x="3132" y="894"/>
                    <a:pt x="3930" y="2787"/>
                    <a:pt x="3953" y="29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4"/>
            <p:cNvSpPr/>
            <p:nvPr/>
          </p:nvSpPr>
          <p:spPr>
            <a:xfrm>
              <a:off x="7747974" y="1792128"/>
              <a:ext cx="834812" cy="787320"/>
            </a:xfrm>
            <a:custGeom>
              <a:avLst/>
              <a:gdLst/>
              <a:ahLst/>
              <a:cxnLst/>
              <a:rect l="l" t="t" r="r" b="b"/>
              <a:pathLst>
                <a:path w="15908" h="15003" extrusionOk="0">
                  <a:moveTo>
                    <a:pt x="2275" y="0"/>
                  </a:moveTo>
                  <a:lnTo>
                    <a:pt x="0" y="12680"/>
                  </a:lnTo>
                  <a:lnTo>
                    <a:pt x="13943" y="15002"/>
                  </a:lnTo>
                  <a:lnTo>
                    <a:pt x="15907" y="3703"/>
                  </a:lnTo>
                  <a:lnTo>
                    <a:pt x="2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4"/>
            <p:cNvSpPr/>
            <p:nvPr/>
          </p:nvSpPr>
          <p:spPr>
            <a:xfrm>
              <a:off x="7877333" y="1878980"/>
              <a:ext cx="664837" cy="358684"/>
            </a:xfrm>
            <a:custGeom>
              <a:avLst/>
              <a:gdLst/>
              <a:ahLst/>
              <a:cxnLst/>
              <a:rect l="l" t="t" r="r" b="b"/>
              <a:pathLst>
                <a:path w="12669" h="6835" extrusionOk="0">
                  <a:moveTo>
                    <a:pt x="822" y="0"/>
                  </a:moveTo>
                  <a:lnTo>
                    <a:pt x="0" y="5108"/>
                  </a:lnTo>
                  <a:lnTo>
                    <a:pt x="11799" y="6834"/>
                  </a:lnTo>
                  <a:lnTo>
                    <a:pt x="12668" y="2691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4"/>
            <p:cNvSpPr/>
            <p:nvPr/>
          </p:nvSpPr>
          <p:spPr>
            <a:xfrm>
              <a:off x="8006009" y="1883335"/>
              <a:ext cx="389960" cy="626109"/>
            </a:xfrm>
            <a:custGeom>
              <a:avLst/>
              <a:gdLst/>
              <a:ahLst/>
              <a:cxnLst/>
              <a:rect l="l" t="t" r="r" b="b"/>
              <a:pathLst>
                <a:path w="7431" h="11931" extrusionOk="0">
                  <a:moveTo>
                    <a:pt x="4728" y="3072"/>
                  </a:moveTo>
                  <a:cubicBezTo>
                    <a:pt x="4728" y="3299"/>
                    <a:pt x="715" y="10478"/>
                    <a:pt x="1" y="11764"/>
                  </a:cubicBezTo>
                  <a:lnTo>
                    <a:pt x="1001" y="11931"/>
                  </a:lnTo>
                  <a:lnTo>
                    <a:pt x="7430" y="3620"/>
                  </a:lnTo>
                  <a:lnTo>
                    <a:pt x="6168" y="655"/>
                  </a:lnTo>
                  <a:lnTo>
                    <a:pt x="3787" y="1"/>
                  </a:lnTo>
                  <a:cubicBezTo>
                    <a:pt x="4085" y="941"/>
                    <a:pt x="4728" y="2894"/>
                    <a:pt x="4728" y="3072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4"/>
            <p:cNvSpPr/>
            <p:nvPr/>
          </p:nvSpPr>
          <p:spPr>
            <a:xfrm>
              <a:off x="7956050" y="2507510"/>
              <a:ext cx="174383" cy="65702"/>
            </a:xfrm>
            <a:custGeom>
              <a:avLst/>
              <a:gdLst/>
              <a:ahLst/>
              <a:cxnLst/>
              <a:rect l="l" t="t" r="r" b="b"/>
              <a:pathLst>
                <a:path w="3323" h="1252" extrusionOk="0">
                  <a:moveTo>
                    <a:pt x="0" y="1"/>
                  </a:moveTo>
                  <a:cubicBezTo>
                    <a:pt x="0" y="1"/>
                    <a:pt x="441" y="1239"/>
                    <a:pt x="1167" y="1251"/>
                  </a:cubicBezTo>
                  <a:cubicBezTo>
                    <a:pt x="1174" y="1251"/>
                    <a:pt x="1181" y="1251"/>
                    <a:pt x="1189" y="1251"/>
                  </a:cubicBezTo>
                  <a:cubicBezTo>
                    <a:pt x="1921" y="1251"/>
                    <a:pt x="3322" y="668"/>
                    <a:pt x="3322" y="668"/>
                  </a:cubicBezTo>
                  <a:cubicBezTo>
                    <a:pt x="2346" y="572"/>
                    <a:pt x="1953" y="156"/>
                    <a:pt x="1941" y="156"/>
                  </a:cubicBezTo>
                  <a:lnTo>
                    <a:pt x="1393" y="1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4"/>
            <p:cNvSpPr/>
            <p:nvPr/>
          </p:nvSpPr>
          <p:spPr>
            <a:xfrm>
              <a:off x="7836715" y="2185137"/>
              <a:ext cx="656074" cy="186872"/>
            </a:xfrm>
            <a:custGeom>
              <a:avLst/>
              <a:gdLst/>
              <a:ahLst/>
              <a:cxnLst/>
              <a:rect l="l" t="t" r="r" b="b"/>
              <a:pathLst>
                <a:path w="12502" h="3561" extrusionOk="0">
                  <a:moveTo>
                    <a:pt x="536" y="0"/>
                  </a:moveTo>
                  <a:lnTo>
                    <a:pt x="0" y="3048"/>
                  </a:lnTo>
                  <a:lnTo>
                    <a:pt x="3763" y="3560"/>
                  </a:lnTo>
                  <a:lnTo>
                    <a:pt x="4167" y="1548"/>
                  </a:lnTo>
                  <a:lnTo>
                    <a:pt x="12275" y="2263"/>
                  </a:lnTo>
                  <a:lnTo>
                    <a:pt x="12502" y="178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4"/>
            <p:cNvSpPr/>
            <p:nvPr/>
          </p:nvSpPr>
          <p:spPr>
            <a:xfrm>
              <a:off x="8054132" y="1551569"/>
              <a:ext cx="441808" cy="992245"/>
            </a:xfrm>
            <a:custGeom>
              <a:avLst/>
              <a:gdLst/>
              <a:ahLst/>
              <a:cxnLst/>
              <a:rect l="l" t="t" r="r" b="b"/>
              <a:pathLst>
                <a:path w="8419" h="18908" extrusionOk="0">
                  <a:moveTo>
                    <a:pt x="382" y="0"/>
                  </a:moveTo>
                  <a:lnTo>
                    <a:pt x="1215" y="4060"/>
                  </a:lnTo>
                  <a:cubicBezTo>
                    <a:pt x="1215" y="4060"/>
                    <a:pt x="5263" y="8787"/>
                    <a:pt x="5263" y="9144"/>
                  </a:cubicBezTo>
                  <a:cubicBezTo>
                    <a:pt x="5263" y="9478"/>
                    <a:pt x="1" y="18312"/>
                    <a:pt x="1" y="18312"/>
                  </a:cubicBezTo>
                  <a:cubicBezTo>
                    <a:pt x="489" y="18824"/>
                    <a:pt x="1548" y="18908"/>
                    <a:pt x="1548" y="18908"/>
                  </a:cubicBezTo>
                  <a:cubicBezTo>
                    <a:pt x="5120" y="16300"/>
                    <a:pt x="8418" y="9692"/>
                    <a:pt x="8109" y="8549"/>
                  </a:cubicBezTo>
                  <a:cubicBezTo>
                    <a:pt x="7799" y="7394"/>
                    <a:pt x="4418" y="1894"/>
                    <a:pt x="3513" y="1346"/>
                  </a:cubicBezTo>
                  <a:cubicBezTo>
                    <a:pt x="2596" y="786"/>
                    <a:pt x="382" y="1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4"/>
            <p:cNvSpPr/>
            <p:nvPr/>
          </p:nvSpPr>
          <p:spPr>
            <a:xfrm>
              <a:off x="6778231" y="1800262"/>
              <a:ext cx="38204" cy="115608"/>
            </a:xfrm>
            <a:custGeom>
              <a:avLst/>
              <a:gdLst/>
              <a:ahLst/>
              <a:cxnLst/>
              <a:rect l="l" t="t" r="r" b="b"/>
              <a:pathLst>
                <a:path w="728" h="2203" extrusionOk="0">
                  <a:moveTo>
                    <a:pt x="561" y="2036"/>
                  </a:moveTo>
                  <a:lnTo>
                    <a:pt x="727" y="476"/>
                  </a:lnTo>
                  <a:cubicBezTo>
                    <a:pt x="703" y="417"/>
                    <a:pt x="692" y="369"/>
                    <a:pt x="656" y="310"/>
                  </a:cubicBezTo>
                  <a:cubicBezTo>
                    <a:pt x="584" y="238"/>
                    <a:pt x="453" y="131"/>
                    <a:pt x="299" y="0"/>
                  </a:cubicBezTo>
                  <a:cubicBezTo>
                    <a:pt x="132" y="298"/>
                    <a:pt x="1" y="1524"/>
                    <a:pt x="168" y="1524"/>
                  </a:cubicBezTo>
                  <a:cubicBezTo>
                    <a:pt x="227" y="1524"/>
                    <a:pt x="287" y="1465"/>
                    <a:pt x="346" y="1393"/>
                  </a:cubicBezTo>
                  <a:cubicBezTo>
                    <a:pt x="239" y="1631"/>
                    <a:pt x="132" y="1965"/>
                    <a:pt x="215" y="2155"/>
                  </a:cubicBezTo>
                  <a:cubicBezTo>
                    <a:pt x="299" y="2167"/>
                    <a:pt x="394" y="2179"/>
                    <a:pt x="453" y="2203"/>
                  </a:cubicBezTo>
                  <a:cubicBezTo>
                    <a:pt x="465" y="2167"/>
                    <a:pt x="513" y="2108"/>
                    <a:pt x="561" y="2036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4"/>
            <p:cNvSpPr/>
            <p:nvPr/>
          </p:nvSpPr>
          <p:spPr>
            <a:xfrm>
              <a:off x="6782639" y="1797061"/>
              <a:ext cx="51271" cy="125054"/>
            </a:xfrm>
            <a:custGeom>
              <a:avLst/>
              <a:gdLst/>
              <a:ahLst/>
              <a:cxnLst/>
              <a:rect l="l" t="t" r="r" b="b"/>
              <a:pathLst>
                <a:path w="977" h="2383" extrusionOk="0">
                  <a:moveTo>
                    <a:pt x="391" y="1"/>
                  </a:moveTo>
                  <a:cubicBezTo>
                    <a:pt x="388" y="1"/>
                    <a:pt x="385" y="1"/>
                    <a:pt x="381" y="2"/>
                  </a:cubicBezTo>
                  <a:cubicBezTo>
                    <a:pt x="191" y="25"/>
                    <a:pt x="0" y="1609"/>
                    <a:pt x="191" y="1609"/>
                  </a:cubicBezTo>
                  <a:cubicBezTo>
                    <a:pt x="252" y="1609"/>
                    <a:pt x="314" y="1552"/>
                    <a:pt x="368" y="1478"/>
                  </a:cubicBezTo>
                  <a:lnTo>
                    <a:pt x="368" y="1478"/>
                  </a:lnTo>
                  <a:cubicBezTo>
                    <a:pt x="222" y="1803"/>
                    <a:pt x="85" y="2257"/>
                    <a:pt x="381" y="2383"/>
                  </a:cubicBezTo>
                  <a:cubicBezTo>
                    <a:pt x="381" y="2359"/>
                    <a:pt x="846" y="1859"/>
                    <a:pt x="977" y="1109"/>
                  </a:cubicBezTo>
                  <a:cubicBezTo>
                    <a:pt x="977" y="1109"/>
                    <a:pt x="607" y="1"/>
                    <a:pt x="391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4"/>
            <p:cNvSpPr/>
            <p:nvPr/>
          </p:nvSpPr>
          <p:spPr>
            <a:xfrm>
              <a:off x="6526441" y="1206682"/>
              <a:ext cx="376211" cy="376159"/>
            </a:xfrm>
            <a:custGeom>
              <a:avLst/>
              <a:gdLst/>
              <a:ahLst/>
              <a:cxnLst/>
              <a:rect l="l" t="t" r="r" b="b"/>
              <a:pathLst>
                <a:path w="7169" h="7168" extrusionOk="0">
                  <a:moveTo>
                    <a:pt x="3585" y="0"/>
                  </a:moveTo>
                  <a:cubicBezTo>
                    <a:pt x="1608" y="0"/>
                    <a:pt x="1" y="1608"/>
                    <a:pt x="1" y="3584"/>
                  </a:cubicBezTo>
                  <a:cubicBezTo>
                    <a:pt x="1" y="5560"/>
                    <a:pt x="1608" y="7168"/>
                    <a:pt x="3585" y="7168"/>
                  </a:cubicBezTo>
                  <a:cubicBezTo>
                    <a:pt x="5561" y="7168"/>
                    <a:pt x="7168" y="5560"/>
                    <a:pt x="7168" y="3584"/>
                  </a:cubicBezTo>
                  <a:cubicBezTo>
                    <a:pt x="7168" y="1608"/>
                    <a:pt x="5561" y="0"/>
                    <a:pt x="3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4"/>
            <p:cNvSpPr/>
            <p:nvPr/>
          </p:nvSpPr>
          <p:spPr>
            <a:xfrm>
              <a:off x="4175321" y="4807469"/>
              <a:ext cx="2836671" cy="142529"/>
            </a:xfrm>
            <a:custGeom>
              <a:avLst/>
              <a:gdLst/>
              <a:ahLst/>
              <a:cxnLst/>
              <a:rect l="l" t="t" r="r" b="b"/>
              <a:pathLst>
                <a:path w="54055" h="2716" extrusionOk="0">
                  <a:moveTo>
                    <a:pt x="27028" y="1"/>
                  </a:moveTo>
                  <a:cubicBezTo>
                    <a:pt x="12097" y="1"/>
                    <a:pt x="1" y="620"/>
                    <a:pt x="1" y="1358"/>
                  </a:cubicBezTo>
                  <a:cubicBezTo>
                    <a:pt x="1" y="2108"/>
                    <a:pt x="12097" y="2715"/>
                    <a:pt x="27028" y="2715"/>
                  </a:cubicBezTo>
                  <a:cubicBezTo>
                    <a:pt x="41958" y="2715"/>
                    <a:pt x="54055" y="2108"/>
                    <a:pt x="54055" y="1358"/>
                  </a:cubicBezTo>
                  <a:cubicBezTo>
                    <a:pt x="54055" y="620"/>
                    <a:pt x="41958" y="1"/>
                    <a:pt x="27028" y="1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4"/>
            <p:cNvSpPr/>
            <p:nvPr/>
          </p:nvSpPr>
          <p:spPr>
            <a:xfrm>
              <a:off x="5259361" y="3265452"/>
              <a:ext cx="83177" cy="1567083"/>
            </a:xfrm>
            <a:custGeom>
              <a:avLst/>
              <a:gdLst/>
              <a:ahLst/>
              <a:cxnLst/>
              <a:rect l="l" t="t" r="r" b="b"/>
              <a:pathLst>
                <a:path w="1585" h="29862" extrusionOk="0">
                  <a:moveTo>
                    <a:pt x="1584" y="0"/>
                  </a:moveTo>
                  <a:lnTo>
                    <a:pt x="1" y="179"/>
                  </a:lnTo>
                  <a:lnTo>
                    <a:pt x="310" y="29861"/>
                  </a:lnTo>
                  <a:lnTo>
                    <a:pt x="930" y="29861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4"/>
            <p:cNvSpPr/>
            <p:nvPr/>
          </p:nvSpPr>
          <p:spPr>
            <a:xfrm>
              <a:off x="5159391" y="2548128"/>
              <a:ext cx="824212" cy="614249"/>
            </a:xfrm>
            <a:custGeom>
              <a:avLst/>
              <a:gdLst/>
              <a:ahLst/>
              <a:cxnLst/>
              <a:rect l="l" t="t" r="r" b="b"/>
              <a:pathLst>
                <a:path w="15706" h="11705" extrusionOk="0">
                  <a:moveTo>
                    <a:pt x="15705" y="1"/>
                  </a:moveTo>
                  <a:cubicBezTo>
                    <a:pt x="15705" y="1"/>
                    <a:pt x="14943" y="251"/>
                    <a:pt x="14265" y="1227"/>
                  </a:cubicBezTo>
                  <a:cubicBezTo>
                    <a:pt x="13574" y="2192"/>
                    <a:pt x="11050" y="7692"/>
                    <a:pt x="10478" y="8264"/>
                  </a:cubicBezTo>
                  <a:cubicBezTo>
                    <a:pt x="9931" y="8823"/>
                    <a:pt x="1" y="11705"/>
                    <a:pt x="1" y="11705"/>
                  </a:cubicBezTo>
                  <a:lnTo>
                    <a:pt x="3859" y="11705"/>
                  </a:lnTo>
                  <a:cubicBezTo>
                    <a:pt x="3859" y="11705"/>
                    <a:pt x="10776" y="10669"/>
                    <a:pt x="12336" y="10050"/>
                  </a:cubicBezTo>
                  <a:cubicBezTo>
                    <a:pt x="13919" y="9407"/>
                    <a:pt x="14622" y="6740"/>
                    <a:pt x="14622" y="6740"/>
                  </a:cubicBezTo>
                  <a:lnTo>
                    <a:pt x="15705" y="1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4"/>
            <p:cNvSpPr/>
            <p:nvPr/>
          </p:nvSpPr>
          <p:spPr>
            <a:xfrm>
              <a:off x="5959157" y="4863096"/>
              <a:ext cx="586121" cy="21988"/>
            </a:xfrm>
            <a:custGeom>
              <a:avLst/>
              <a:gdLst/>
              <a:ahLst/>
              <a:cxnLst/>
              <a:rect l="l" t="t" r="r" b="b"/>
              <a:pathLst>
                <a:path w="11169" h="419" extrusionOk="0">
                  <a:moveTo>
                    <a:pt x="5585" y="0"/>
                  </a:moveTo>
                  <a:cubicBezTo>
                    <a:pt x="2501" y="0"/>
                    <a:pt x="1" y="84"/>
                    <a:pt x="1" y="215"/>
                  </a:cubicBezTo>
                  <a:cubicBezTo>
                    <a:pt x="1" y="334"/>
                    <a:pt x="2501" y="417"/>
                    <a:pt x="5585" y="417"/>
                  </a:cubicBezTo>
                  <a:cubicBezTo>
                    <a:pt x="5760" y="418"/>
                    <a:pt x="5933" y="418"/>
                    <a:pt x="6104" y="418"/>
                  </a:cubicBezTo>
                  <a:cubicBezTo>
                    <a:pt x="8945" y="418"/>
                    <a:pt x="11169" y="327"/>
                    <a:pt x="11169" y="215"/>
                  </a:cubicBezTo>
                  <a:cubicBezTo>
                    <a:pt x="11169" y="96"/>
                    <a:pt x="8669" y="0"/>
                    <a:pt x="5585" y="0"/>
                  </a:cubicBezTo>
                  <a:close/>
                </a:path>
              </a:pathLst>
            </a:custGeom>
            <a:solidFill>
              <a:srgbClr val="DEDF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4"/>
            <p:cNvSpPr/>
            <p:nvPr/>
          </p:nvSpPr>
          <p:spPr>
            <a:xfrm>
              <a:off x="6177256" y="3887108"/>
              <a:ext cx="183724" cy="931056"/>
            </a:xfrm>
            <a:custGeom>
              <a:avLst/>
              <a:gdLst/>
              <a:ahLst/>
              <a:cxnLst/>
              <a:rect l="l" t="t" r="r" b="b"/>
              <a:pathLst>
                <a:path w="3501" h="17742" extrusionOk="0">
                  <a:moveTo>
                    <a:pt x="1679" y="1"/>
                  </a:moveTo>
                  <a:lnTo>
                    <a:pt x="0" y="489"/>
                  </a:lnTo>
                  <a:lnTo>
                    <a:pt x="2810" y="17741"/>
                  </a:lnTo>
                  <a:lnTo>
                    <a:pt x="3501" y="17741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70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4"/>
            <p:cNvSpPr/>
            <p:nvPr/>
          </p:nvSpPr>
          <p:spPr>
            <a:xfrm>
              <a:off x="5752341" y="3854624"/>
              <a:ext cx="894164" cy="1001008"/>
            </a:xfrm>
            <a:custGeom>
              <a:avLst/>
              <a:gdLst/>
              <a:ahLst/>
              <a:cxnLst/>
              <a:rect l="l" t="t" r="r" b="b"/>
              <a:pathLst>
                <a:path w="17039" h="19075" extrusionOk="0">
                  <a:moveTo>
                    <a:pt x="1501" y="1"/>
                  </a:moveTo>
                  <a:lnTo>
                    <a:pt x="1" y="18729"/>
                  </a:lnTo>
                  <a:lnTo>
                    <a:pt x="668" y="18729"/>
                  </a:lnTo>
                  <a:lnTo>
                    <a:pt x="2644" y="298"/>
                  </a:lnTo>
                  <a:lnTo>
                    <a:pt x="8109" y="501"/>
                  </a:lnTo>
                  <a:lnTo>
                    <a:pt x="8764" y="19075"/>
                  </a:lnTo>
                  <a:lnTo>
                    <a:pt x="9526" y="19075"/>
                  </a:lnTo>
                  <a:lnTo>
                    <a:pt x="9955" y="418"/>
                  </a:lnTo>
                  <a:lnTo>
                    <a:pt x="13003" y="358"/>
                  </a:lnTo>
                  <a:lnTo>
                    <a:pt x="16443" y="18694"/>
                  </a:lnTo>
                  <a:lnTo>
                    <a:pt x="17039" y="18694"/>
                  </a:lnTo>
                  <a:lnTo>
                    <a:pt x="14705" y="1"/>
                  </a:lnTo>
                  <a:close/>
                </a:path>
              </a:pathLst>
            </a:custGeom>
            <a:solidFill>
              <a:srgbClr val="8688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4"/>
            <p:cNvSpPr/>
            <p:nvPr/>
          </p:nvSpPr>
          <p:spPr>
            <a:xfrm>
              <a:off x="5681128" y="2791942"/>
              <a:ext cx="1006623" cy="1133409"/>
            </a:xfrm>
            <a:custGeom>
              <a:avLst/>
              <a:gdLst/>
              <a:ahLst/>
              <a:cxnLst/>
              <a:rect l="l" t="t" r="r" b="b"/>
              <a:pathLst>
                <a:path w="19182" h="21598" extrusionOk="0">
                  <a:moveTo>
                    <a:pt x="15595" y="1"/>
                  </a:moveTo>
                  <a:cubicBezTo>
                    <a:pt x="12050" y="1"/>
                    <a:pt x="5358" y="1284"/>
                    <a:pt x="5358" y="1284"/>
                  </a:cubicBezTo>
                  <a:cubicBezTo>
                    <a:pt x="5358" y="1284"/>
                    <a:pt x="7454" y="14643"/>
                    <a:pt x="1" y="17119"/>
                  </a:cubicBezTo>
                  <a:cubicBezTo>
                    <a:pt x="1" y="17119"/>
                    <a:pt x="1441" y="20096"/>
                    <a:pt x="2382" y="20668"/>
                  </a:cubicBezTo>
                  <a:cubicBezTo>
                    <a:pt x="3021" y="21072"/>
                    <a:pt x="7218" y="21598"/>
                    <a:pt x="10978" y="21598"/>
                  </a:cubicBezTo>
                  <a:cubicBezTo>
                    <a:pt x="12751" y="21598"/>
                    <a:pt x="14426" y="21481"/>
                    <a:pt x="15586" y="21179"/>
                  </a:cubicBezTo>
                  <a:cubicBezTo>
                    <a:pt x="19182" y="20239"/>
                    <a:pt x="18682" y="1713"/>
                    <a:pt x="17669" y="415"/>
                  </a:cubicBezTo>
                  <a:cubicBezTo>
                    <a:pt x="17436" y="116"/>
                    <a:pt x="16657" y="1"/>
                    <a:pt x="15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4"/>
            <p:cNvSpPr/>
            <p:nvPr/>
          </p:nvSpPr>
          <p:spPr>
            <a:xfrm>
              <a:off x="5709886" y="2793726"/>
              <a:ext cx="977236" cy="1131625"/>
            </a:xfrm>
            <a:custGeom>
              <a:avLst/>
              <a:gdLst/>
              <a:ahLst/>
              <a:cxnLst/>
              <a:rect l="l" t="t" r="r" b="b"/>
              <a:pathLst>
                <a:path w="18622" h="21564" extrusionOk="0">
                  <a:moveTo>
                    <a:pt x="15824" y="0"/>
                  </a:moveTo>
                  <a:lnTo>
                    <a:pt x="15824" y="0"/>
                  </a:lnTo>
                  <a:cubicBezTo>
                    <a:pt x="16431" y="5155"/>
                    <a:pt x="16252" y="17919"/>
                    <a:pt x="13276" y="18693"/>
                  </a:cubicBezTo>
                  <a:cubicBezTo>
                    <a:pt x="12124" y="18990"/>
                    <a:pt x="10452" y="19106"/>
                    <a:pt x="8681" y="19106"/>
                  </a:cubicBezTo>
                  <a:cubicBezTo>
                    <a:pt x="4922" y="19106"/>
                    <a:pt x="715" y="18585"/>
                    <a:pt x="84" y="18181"/>
                  </a:cubicBezTo>
                  <a:cubicBezTo>
                    <a:pt x="48" y="18169"/>
                    <a:pt x="36" y="18157"/>
                    <a:pt x="0" y="18133"/>
                  </a:cubicBezTo>
                  <a:lnTo>
                    <a:pt x="0" y="18133"/>
                  </a:lnTo>
                  <a:cubicBezTo>
                    <a:pt x="512" y="19050"/>
                    <a:pt x="1250" y="20276"/>
                    <a:pt x="1822" y="20634"/>
                  </a:cubicBezTo>
                  <a:cubicBezTo>
                    <a:pt x="2461" y="21038"/>
                    <a:pt x="6658" y="21564"/>
                    <a:pt x="10418" y="21564"/>
                  </a:cubicBezTo>
                  <a:cubicBezTo>
                    <a:pt x="12191" y="21564"/>
                    <a:pt x="13866" y="21447"/>
                    <a:pt x="15026" y="21145"/>
                  </a:cubicBezTo>
                  <a:cubicBezTo>
                    <a:pt x="18622" y="20217"/>
                    <a:pt x="18122" y="1691"/>
                    <a:pt x="17110" y="381"/>
                  </a:cubicBezTo>
                  <a:cubicBezTo>
                    <a:pt x="16931" y="155"/>
                    <a:pt x="16467" y="36"/>
                    <a:pt x="15824" y="0"/>
                  </a:cubicBezTo>
                  <a:close/>
                </a:path>
              </a:pathLst>
            </a:custGeom>
            <a:solidFill>
              <a:srgbClr val="FFFFFF">
                <a:alpha val="36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4"/>
            <p:cNvSpPr/>
            <p:nvPr/>
          </p:nvSpPr>
          <p:spPr>
            <a:xfrm>
              <a:off x="5058213" y="4821848"/>
              <a:ext cx="403027" cy="21936"/>
            </a:xfrm>
            <a:custGeom>
              <a:avLst/>
              <a:gdLst/>
              <a:ahLst/>
              <a:cxnLst/>
              <a:rect l="l" t="t" r="r" b="b"/>
              <a:pathLst>
                <a:path w="7680" h="418" extrusionOk="0">
                  <a:moveTo>
                    <a:pt x="3834" y="1"/>
                  </a:moveTo>
                  <a:cubicBezTo>
                    <a:pt x="1703" y="1"/>
                    <a:pt x="0" y="84"/>
                    <a:pt x="0" y="203"/>
                  </a:cubicBezTo>
                  <a:cubicBezTo>
                    <a:pt x="0" y="322"/>
                    <a:pt x="1726" y="417"/>
                    <a:pt x="3834" y="417"/>
                  </a:cubicBezTo>
                  <a:cubicBezTo>
                    <a:pt x="5953" y="417"/>
                    <a:pt x="7680" y="310"/>
                    <a:pt x="7680" y="203"/>
                  </a:cubicBezTo>
                  <a:cubicBezTo>
                    <a:pt x="7680" y="84"/>
                    <a:pt x="5953" y="1"/>
                    <a:pt x="3834" y="1"/>
                  </a:cubicBezTo>
                  <a:close/>
                </a:path>
              </a:pathLst>
            </a:custGeom>
            <a:solidFill>
              <a:srgbClr val="DEDF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4"/>
            <p:cNvSpPr/>
            <p:nvPr/>
          </p:nvSpPr>
          <p:spPr>
            <a:xfrm>
              <a:off x="5948557" y="4635656"/>
              <a:ext cx="296813" cy="244545"/>
            </a:xfrm>
            <a:custGeom>
              <a:avLst/>
              <a:gdLst/>
              <a:ahLst/>
              <a:cxnLst/>
              <a:rect l="l" t="t" r="r" b="b"/>
              <a:pathLst>
                <a:path w="5656" h="4660" extrusionOk="0">
                  <a:moveTo>
                    <a:pt x="5037" y="1"/>
                  </a:moveTo>
                  <a:lnTo>
                    <a:pt x="2382" y="24"/>
                  </a:lnTo>
                  <a:cubicBezTo>
                    <a:pt x="2382" y="24"/>
                    <a:pt x="2572" y="2501"/>
                    <a:pt x="0" y="4108"/>
                  </a:cubicBezTo>
                  <a:lnTo>
                    <a:pt x="203" y="4549"/>
                  </a:lnTo>
                  <a:cubicBezTo>
                    <a:pt x="203" y="4549"/>
                    <a:pt x="780" y="4659"/>
                    <a:pt x="1585" y="4659"/>
                  </a:cubicBezTo>
                  <a:cubicBezTo>
                    <a:pt x="2826" y="4659"/>
                    <a:pt x="4609" y="4397"/>
                    <a:pt x="5656" y="3060"/>
                  </a:cubicBezTo>
                  <a:cubicBezTo>
                    <a:pt x="5656" y="3060"/>
                    <a:pt x="5263" y="977"/>
                    <a:pt x="5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4"/>
            <p:cNvSpPr/>
            <p:nvPr/>
          </p:nvSpPr>
          <p:spPr>
            <a:xfrm>
              <a:off x="5324382" y="3424985"/>
              <a:ext cx="712330" cy="1163216"/>
            </a:xfrm>
            <a:custGeom>
              <a:avLst/>
              <a:gdLst/>
              <a:ahLst/>
              <a:cxnLst/>
              <a:rect l="l" t="t" r="r" b="b"/>
              <a:pathLst>
                <a:path w="13574" h="22166" extrusionOk="0">
                  <a:moveTo>
                    <a:pt x="11150" y="1"/>
                  </a:moveTo>
                  <a:cubicBezTo>
                    <a:pt x="10115" y="1"/>
                    <a:pt x="7514" y="212"/>
                    <a:pt x="4358" y="2032"/>
                  </a:cubicBezTo>
                  <a:cubicBezTo>
                    <a:pt x="1084" y="3925"/>
                    <a:pt x="0" y="21939"/>
                    <a:pt x="0" y="21939"/>
                  </a:cubicBezTo>
                  <a:lnTo>
                    <a:pt x="2608" y="22166"/>
                  </a:lnTo>
                  <a:cubicBezTo>
                    <a:pt x="2608" y="22166"/>
                    <a:pt x="7025" y="7854"/>
                    <a:pt x="7632" y="6557"/>
                  </a:cubicBezTo>
                  <a:cubicBezTo>
                    <a:pt x="7632" y="6557"/>
                    <a:pt x="12383" y="5830"/>
                    <a:pt x="13573" y="4735"/>
                  </a:cubicBezTo>
                  <a:lnTo>
                    <a:pt x="11633" y="20"/>
                  </a:lnTo>
                  <a:cubicBezTo>
                    <a:pt x="11633" y="20"/>
                    <a:pt x="11463" y="1"/>
                    <a:pt x="11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4"/>
            <p:cNvSpPr/>
            <p:nvPr/>
          </p:nvSpPr>
          <p:spPr>
            <a:xfrm>
              <a:off x="6164767" y="1616536"/>
              <a:ext cx="422444" cy="504256"/>
            </a:xfrm>
            <a:custGeom>
              <a:avLst/>
              <a:gdLst/>
              <a:ahLst/>
              <a:cxnLst/>
              <a:rect l="l" t="t" r="r" b="b"/>
              <a:pathLst>
                <a:path w="8050" h="9609" extrusionOk="0">
                  <a:moveTo>
                    <a:pt x="2885" y="1"/>
                  </a:moveTo>
                  <a:cubicBezTo>
                    <a:pt x="2694" y="1"/>
                    <a:pt x="2502" y="20"/>
                    <a:pt x="2310" y="60"/>
                  </a:cubicBezTo>
                  <a:cubicBezTo>
                    <a:pt x="238" y="489"/>
                    <a:pt x="0" y="2453"/>
                    <a:pt x="0" y="2453"/>
                  </a:cubicBezTo>
                  <a:lnTo>
                    <a:pt x="4215" y="8942"/>
                  </a:lnTo>
                  <a:cubicBezTo>
                    <a:pt x="4655" y="9427"/>
                    <a:pt x="5123" y="9609"/>
                    <a:pt x="5570" y="9609"/>
                  </a:cubicBezTo>
                  <a:cubicBezTo>
                    <a:pt x="6903" y="9609"/>
                    <a:pt x="8049" y="7994"/>
                    <a:pt x="7706" y="7994"/>
                  </a:cubicBezTo>
                  <a:cubicBezTo>
                    <a:pt x="7645" y="7994"/>
                    <a:pt x="7535" y="8046"/>
                    <a:pt x="7370" y="8168"/>
                  </a:cubicBezTo>
                  <a:cubicBezTo>
                    <a:pt x="7119" y="8357"/>
                    <a:pt x="6889" y="8444"/>
                    <a:pt x="6683" y="8444"/>
                  </a:cubicBezTo>
                  <a:cubicBezTo>
                    <a:pt x="5744" y="8444"/>
                    <a:pt x="5317" y="6631"/>
                    <a:pt x="5834" y="4346"/>
                  </a:cubicBezTo>
                  <a:cubicBezTo>
                    <a:pt x="6395" y="1821"/>
                    <a:pt x="4727" y="1"/>
                    <a:pt x="28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4"/>
            <p:cNvSpPr/>
            <p:nvPr/>
          </p:nvSpPr>
          <p:spPr>
            <a:xfrm>
              <a:off x="6189117" y="1729259"/>
              <a:ext cx="170604" cy="100389"/>
            </a:xfrm>
            <a:custGeom>
              <a:avLst/>
              <a:gdLst/>
              <a:ahLst/>
              <a:cxnLst/>
              <a:rect l="l" t="t" r="r" b="b"/>
              <a:pathLst>
                <a:path w="3251" h="1913" extrusionOk="0">
                  <a:moveTo>
                    <a:pt x="1559" y="0"/>
                  </a:moveTo>
                  <a:cubicBezTo>
                    <a:pt x="768" y="0"/>
                    <a:pt x="0" y="401"/>
                    <a:pt x="0" y="401"/>
                  </a:cubicBezTo>
                  <a:lnTo>
                    <a:pt x="3251" y="1913"/>
                  </a:lnTo>
                  <a:cubicBezTo>
                    <a:pt x="3133" y="386"/>
                    <a:pt x="2335" y="0"/>
                    <a:pt x="1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4"/>
            <p:cNvSpPr/>
            <p:nvPr/>
          </p:nvSpPr>
          <p:spPr>
            <a:xfrm>
              <a:off x="5811117" y="2495020"/>
              <a:ext cx="687298" cy="986000"/>
            </a:xfrm>
            <a:custGeom>
              <a:avLst/>
              <a:gdLst/>
              <a:ahLst/>
              <a:cxnLst/>
              <a:rect l="l" t="t" r="r" b="b"/>
              <a:pathLst>
                <a:path w="13097" h="18789" extrusionOk="0">
                  <a:moveTo>
                    <a:pt x="6848" y="0"/>
                  </a:moveTo>
                  <a:cubicBezTo>
                    <a:pt x="6778" y="0"/>
                    <a:pt x="6739" y="1"/>
                    <a:pt x="6739" y="1"/>
                  </a:cubicBezTo>
                  <a:cubicBezTo>
                    <a:pt x="6739" y="1"/>
                    <a:pt x="3393" y="608"/>
                    <a:pt x="2989" y="1203"/>
                  </a:cubicBezTo>
                  <a:cubicBezTo>
                    <a:pt x="2881" y="1358"/>
                    <a:pt x="2679" y="2013"/>
                    <a:pt x="2405" y="3073"/>
                  </a:cubicBezTo>
                  <a:cubicBezTo>
                    <a:pt x="2274" y="3430"/>
                    <a:pt x="1917" y="4275"/>
                    <a:pt x="1262" y="4704"/>
                  </a:cubicBezTo>
                  <a:cubicBezTo>
                    <a:pt x="453" y="5240"/>
                    <a:pt x="0" y="6740"/>
                    <a:pt x="1453" y="7847"/>
                  </a:cubicBezTo>
                  <a:cubicBezTo>
                    <a:pt x="893" y="11324"/>
                    <a:pt x="381" y="12860"/>
                    <a:pt x="381" y="17860"/>
                  </a:cubicBezTo>
                  <a:cubicBezTo>
                    <a:pt x="381" y="17860"/>
                    <a:pt x="716" y="17746"/>
                    <a:pt x="2017" y="17746"/>
                  </a:cubicBezTo>
                  <a:cubicBezTo>
                    <a:pt x="3683" y="17746"/>
                    <a:pt x="6934" y="17933"/>
                    <a:pt x="13097" y="18789"/>
                  </a:cubicBezTo>
                  <a:cubicBezTo>
                    <a:pt x="13097" y="18789"/>
                    <a:pt x="11692" y="8990"/>
                    <a:pt x="11680" y="7561"/>
                  </a:cubicBezTo>
                  <a:cubicBezTo>
                    <a:pt x="11668" y="6133"/>
                    <a:pt x="12228" y="1561"/>
                    <a:pt x="11228" y="763"/>
                  </a:cubicBezTo>
                  <a:cubicBezTo>
                    <a:pt x="10344" y="38"/>
                    <a:pt x="7448" y="0"/>
                    <a:pt x="6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4"/>
            <p:cNvSpPr/>
            <p:nvPr/>
          </p:nvSpPr>
          <p:spPr>
            <a:xfrm>
              <a:off x="5711146" y="2101907"/>
              <a:ext cx="160581" cy="147094"/>
            </a:xfrm>
            <a:custGeom>
              <a:avLst/>
              <a:gdLst/>
              <a:ahLst/>
              <a:cxnLst/>
              <a:rect l="l" t="t" r="r" b="b"/>
              <a:pathLst>
                <a:path w="3060" h="2803" extrusionOk="0">
                  <a:moveTo>
                    <a:pt x="1525" y="1"/>
                  </a:moveTo>
                  <a:cubicBezTo>
                    <a:pt x="1419" y="1"/>
                    <a:pt x="1311" y="13"/>
                    <a:pt x="1203" y="39"/>
                  </a:cubicBezTo>
                  <a:cubicBezTo>
                    <a:pt x="453" y="217"/>
                    <a:pt x="0" y="979"/>
                    <a:pt x="155" y="1717"/>
                  </a:cubicBezTo>
                  <a:cubicBezTo>
                    <a:pt x="308" y="2361"/>
                    <a:pt x="882" y="2803"/>
                    <a:pt x="1523" y="2803"/>
                  </a:cubicBezTo>
                  <a:cubicBezTo>
                    <a:pt x="1629" y="2803"/>
                    <a:pt x="1737" y="2790"/>
                    <a:pt x="1846" y="2765"/>
                  </a:cubicBezTo>
                  <a:cubicBezTo>
                    <a:pt x="2584" y="2586"/>
                    <a:pt x="3060" y="1836"/>
                    <a:pt x="2881" y="1074"/>
                  </a:cubicBezTo>
                  <a:cubicBezTo>
                    <a:pt x="2728" y="441"/>
                    <a:pt x="2164" y="1"/>
                    <a:pt x="1525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4"/>
            <p:cNvSpPr/>
            <p:nvPr/>
          </p:nvSpPr>
          <p:spPr>
            <a:xfrm>
              <a:off x="5711146" y="2101907"/>
              <a:ext cx="160581" cy="147094"/>
            </a:xfrm>
            <a:custGeom>
              <a:avLst/>
              <a:gdLst/>
              <a:ahLst/>
              <a:cxnLst/>
              <a:rect l="l" t="t" r="r" b="b"/>
              <a:pathLst>
                <a:path w="3060" h="2803" extrusionOk="0">
                  <a:moveTo>
                    <a:pt x="1525" y="1"/>
                  </a:moveTo>
                  <a:cubicBezTo>
                    <a:pt x="1419" y="1"/>
                    <a:pt x="1311" y="13"/>
                    <a:pt x="1203" y="39"/>
                  </a:cubicBezTo>
                  <a:cubicBezTo>
                    <a:pt x="453" y="217"/>
                    <a:pt x="0" y="979"/>
                    <a:pt x="155" y="1717"/>
                  </a:cubicBezTo>
                  <a:cubicBezTo>
                    <a:pt x="308" y="2361"/>
                    <a:pt x="882" y="2803"/>
                    <a:pt x="1523" y="2803"/>
                  </a:cubicBezTo>
                  <a:cubicBezTo>
                    <a:pt x="1629" y="2803"/>
                    <a:pt x="1737" y="2790"/>
                    <a:pt x="1846" y="2765"/>
                  </a:cubicBezTo>
                  <a:cubicBezTo>
                    <a:pt x="2584" y="2586"/>
                    <a:pt x="3060" y="1836"/>
                    <a:pt x="2881" y="1074"/>
                  </a:cubicBezTo>
                  <a:cubicBezTo>
                    <a:pt x="2728" y="441"/>
                    <a:pt x="2164" y="1"/>
                    <a:pt x="1525" y="1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4"/>
            <p:cNvSpPr/>
            <p:nvPr/>
          </p:nvSpPr>
          <p:spPr>
            <a:xfrm>
              <a:off x="5769239" y="2166665"/>
              <a:ext cx="64390" cy="45550"/>
            </a:xfrm>
            <a:custGeom>
              <a:avLst/>
              <a:gdLst/>
              <a:ahLst/>
              <a:cxnLst/>
              <a:rect l="l" t="t" r="r" b="b"/>
              <a:pathLst>
                <a:path w="1227" h="868" extrusionOk="0">
                  <a:moveTo>
                    <a:pt x="310" y="1"/>
                  </a:moveTo>
                  <a:cubicBezTo>
                    <a:pt x="267" y="1"/>
                    <a:pt x="223" y="3"/>
                    <a:pt x="179" y="7"/>
                  </a:cubicBezTo>
                  <a:cubicBezTo>
                    <a:pt x="179" y="7"/>
                    <a:pt x="0" y="483"/>
                    <a:pt x="358" y="769"/>
                  </a:cubicBezTo>
                  <a:cubicBezTo>
                    <a:pt x="444" y="838"/>
                    <a:pt x="535" y="868"/>
                    <a:pt x="625" y="868"/>
                  </a:cubicBezTo>
                  <a:cubicBezTo>
                    <a:pt x="906" y="868"/>
                    <a:pt x="1173" y="578"/>
                    <a:pt x="1227" y="317"/>
                  </a:cubicBezTo>
                  <a:cubicBezTo>
                    <a:pt x="1227" y="317"/>
                    <a:pt x="839" y="1"/>
                    <a:pt x="310" y="1"/>
                  </a:cubicBezTo>
                  <a:close/>
                </a:path>
              </a:pathLst>
            </a:custGeom>
            <a:solidFill>
              <a:srgbClr val="EAB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4"/>
            <p:cNvSpPr/>
            <p:nvPr/>
          </p:nvSpPr>
          <p:spPr>
            <a:xfrm>
              <a:off x="5748615" y="2161364"/>
              <a:ext cx="87532" cy="23825"/>
            </a:xfrm>
            <a:custGeom>
              <a:avLst/>
              <a:gdLst/>
              <a:ahLst/>
              <a:cxnLst/>
              <a:rect l="l" t="t" r="r" b="b"/>
              <a:pathLst>
                <a:path w="1668" h="454" extrusionOk="0">
                  <a:moveTo>
                    <a:pt x="858" y="1"/>
                  </a:moveTo>
                  <a:cubicBezTo>
                    <a:pt x="715" y="1"/>
                    <a:pt x="548" y="1"/>
                    <a:pt x="393" y="60"/>
                  </a:cubicBezTo>
                  <a:cubicBezTo>
                    <a:pt x="322" y="84"/>
                    <a:pt x="262" y="120"/>
                    <a:pt x="191" y="156"/>
                  </a:cubicBezTo>
                  <a:cubicBezTo>
                    <a:pt x="120" y="203"/>
                    <a:pt x="60" y="239"/>
                    <a:pt x="0" y="287"/>
                  </a:cubicBezTo>
                  <a:cubicBezTo>
                    <a:pt x="72" y="275"/>
                    <a:pt x="143" y="239"/>
                    <a:pt x="215" y="227"/>
                  </a:cubicBezTo>
                  <a:cubicBezTo>
                    <a:pt x="274" y="215"/>
                    <a:pt x="358" y="203"/>
                    <a:pt x="429" y="180"/>
                  </a:cubicBezTo>
                  <a:cubicBezTo>
                    <a:pt x="453" y="180"/>
                    <a:pt x="501" y="168"/>
                    <a:pt x="536" y="168"/>
                  </a:cubicBezTo>
                  <a:lnTo>
                    <a:pt x="632" y="168"/>
                  </a:lnTo>
                  <a:cubicBezTo>
                    <a:pt x="651" y="164"/>
                    <a:pt x="674" y="162"/>
                    <a:pt x="698" y="162"/>
                  </a:cubicBezTo>
                  <a:cubicBezTo>
                    <a:pt x="745" y="162"/>
                    <a:pt x="798" y="168"/>
                    <a:pt x="846" y="168"/>
                  </a:cubicBezTo>
                  <a:cubicBezTo>
                    <a:pt x="977" y="180"/>
                    <a:pt x="1132" y="215"/>
                    <a:pt x="1263" y="263"/>
                  </a:cubicBezTo>
                  <a:cubicBezTo>
                    <a:pt x="1394" y="299"/>
                    <a:pt x="1524" y="382"/>
                    <a:pt x="1667" y="453"/>
                  </a:cubicBezTo>
                  <a:cubicBezTo>
                    <a:pt x="1560" y="334"/>
                    <a:pt x="1441" y="227"/>
                    <a:pt x="1322" y="144"/>
                  </a:cubicBezTo>
                  <a:cubicBezTo>
                    <a:pt x="1167" y="60"/>
                    <a:pt x="1024" y="25"/>
                    <a:pt x="858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4"/>
            <p:cNvSpPr/>
            <p:nvPr/>
          </p:nvSpPr>
          <p:spPr>
            <a:xfrm>
              <a:off x="6066003" y="2411318"/>
              <a:ext cx="152500" cy="246592"/>
            </a:xfrm>
            <a:custGeom>
              <a:avLst/>
              <a:gdLst/>
              <a:ahLst/>
              <a:cxnLst/>
              <a:rect l="l" t="t" r="r" b="b"/>
              <a:pathLst>
                <a:path w="2906" h="4699" extrusionOk="0">
                  <a:moveTo>
                    <a:pt x="2906" y="0"/>
                  </a:moveTo>
                  <a:lnTo>
                    <a:pt x="108" y="108"/>
                  </a:lnTo>
                  <a:lnTo>
                    <a:pt x="465" y="2001"/>
                  </a:lnTo>
                  <a:cubicBezTo>
                    <a:pt x="465" y="2001"/>
                    <a:pt x="1" y="4156"/>
                    <a:pt x="882" y="4620"/>
                  </a:cubicBezTo>
                  <a:cubicBezTo>
                    <a:pt x="983" y="4673"/>
                    <a:pt x="1087" y="4698"/>
                    <a:pt x="1191" y="4698"/>
                  </a:cubicBezTo>
                  <a:cubicBezTo>
                    <a:pt x="1993" y="4698"/>
                    <a:pt x="2820" y="3228"/>
                    <a:pt x="2799" y="1953"/>
                  </a:cubicBezTo>
                  <a:lnTo>
                    <a:pt x="2906" y="0"/>
                  </a:ln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4"/>
            <p:cNvSpPr/>
            <p:nvPr/>
          </p:nvSpPr>
          <p:spPr>
            <a:xfrm>
              <a:off x="5957950" y="2528764"/>
              <a:ext cx="100022" cy="288101"/>
            </a:xfrm>
            <a:custGeom>
              <a:avLst/>
              <a:gdLst/>
              <a:ahLst/>
              <a:cxnLst/>
              <a:rect l="l" t="t" r="r" b="b"/>
              <a:pathLst>
                <a:path w="1906" h="5490" extrusionOk="0">
                  <a:moveTo>
                    <a:pt x="1262" y="1"/>
                  </a:moveTo>
                  <a:lnTo>
                    <a:pt x="988" y="84"/>
                  </a:lnTo>
                  <a:cubicBezTo>
                    <a:pt x="95" y="1215"/>
                    <a:pt x="0" y="5478"/>
                    <a:pt x="83" y="5490"/>
                  </a:cubicBezTo>
                  <a:cubicBezTo>
                    <a:pt x="85" y="5490"/>
                    <a:pt x="86" y="5490"/>
                    <a:pt x="88" y="5490"/>
                  </a:cubicBezTo>
                  <a:cubicBezTo>
                    <a:pt x="227" y="5490"/>
                    <a:pt x="1905" y="5085"/>
                    <a:pt x="1905" y="5085"/>
                  </a:cubicBezTo>
                  <a:lnTo>
                    <a:pt x="12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4"/>
            <p:cNvSpPr/>
            <p:nvPr/>
          </p:nvSpPr>
          <p:spPr>
            <a:xfrm>
              <a:off x="5961047" y="2791837"/>
              <a:ext cx="96926" cy="25032"/>
            </a:xfrm>
            <a:custGeom>
              <a:avLst/>
              <a:gdLst/>
              <a:ahLst/>
              <a:cxnLst/>
              <a:rect l="l" t="t" r="r" b="b"/>
              <a:pathLst>
                <a:path w="1847" h="477" extrusionOk="0">
                  <a:moveTo>
                    <a:pt x="1822" y="0"/>
                  </a:moveTo>
                  <a:cubicBezTo>
                    <a:pt x="1740" y="35"/>
                    <a:pt x="169" y="405"/>
                    <a:pt x="30" y="405"/>
                  </a:cubicBezTo>
                  <a:cubicBezTo>
                    <a:pt x="28" y="405"/>
                    <a:pt x="26" y="405"/>
                    <a:pt x="24" y="405"/>
                  </a:cubicBezTo>
                  <a:cubicBezTo>
                    <a:pt x="13" y="405"/>
                    <a:pt x="1" y="275"/>
                    <a:pt x="1" y="49"/>
                  </a:cubicBezTo>
                  <a:lnTo>
                    <a:pt x="1" y="49"/>
                  </a:lnTo>
                  <a:cubicBezTo>
                    <a:pt x="1" y="310"/>
                    <a:pt x="13" y="465"/>
                    <a:pt x="24" y="477"/>
                  </a:cubicBezTo>
                  <a:cubicBezTo>
                    <a:pt x="26" y="477"/>
                    <a:pt x="27" y="477"/>
                    <a:pt x="29" y="477"/>
                  </a:cubicBezTo>
                  <a:cubicBezTo>
                    <a:pt x="168" y="477"/>
                    <a:pt x="1846" y="72"/>
                    <a:pt x="1846" y="72"/>
                  </a:cubicBezTo>
                  <a:lnTo>
                    <a:pt x="1822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4"/>
            <p:cNvSpPr/>
            <p:nvPr/>
          </p:nvSpPr>
          <p:spPr>
            <a:xfrm>
              <a:off x="6071670" y="2411318"/>
              <a:ext cx="146255" cy="67539"/>
            </a:xfrm>
            <a:custGeom>
              <a:avLst/>
              <a:gdLst/>
              <a:ahLst/>
              <a:cxnLst/>
              <a:rect l="l" t="t" r="r" b="b"/>
              <a:pathLst>
                <a:path w="2787" h="1287" extrusionOk="0">
                  <a:moveTo>
                    <a:pt x="2786" y="0"/>
                  </a:moveTo>
                  <a:lnTo>
                    <a:pt x="0" y="108"/>
                  </a:lnTo>
                  <a:lnTo>
                    <a:pt x="226" y="1286"/>
                  </a:lnTo>
                  <a:cubicBezTo>
                    <a:pt x="1203" y="1239"/>
                    <a:pt x="2060" y="1072"/>
                    <a:pt x="2750" y="798"/>
                  </a:cubicBezTo>
                  <a:lnTo>
                    <a:pt x="2786" y="0"/>
                  </a:ln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4"/>
            <p:cNvSpPr/>
            <p:nvPr/>
          </p:nvSpPr>
          <p:spPr>
            <a:xfrm>
              <a:off x="5790493" y="1747155"/>
              <a:ext cx="624850" cy="695432"/>
            </a:xfrm>
            <a:custGeom>
              <a:avLst/>
              <a:gdLst/>
              <a:ahLst/>
              <a:cxnLst/>
              <a:rect l="l" t="t" r="r" b="b"/>
              <a:pathLst>
                <a:path w="11907" h="13252" extrusionOk="0">
                  <a:moveTo>
                    <a:pt x="6144" y="0"/>
                  </a:moveTo>
                  <a:cubicBezTo>
                    <a:pt x="1191" y="0"/>
                    <a:pt x="0" y="2703"/>
                    <a:pt x="0" y="6882"/>
                  </a:cubicBezTo>
                  <a:cubicBezTo>
                    <a:pt x="0" y="11073"/>
                    <a:pt x="1762" y="13252"/>
                    <a:pt x="5953" y="13252"/>
                  </a:cubicBezTo>
                  <a:cubicBezTo>
                    <a:pt x="10156" y="13252"/>
                    <a:pt x="11906" y="11371"/>
                    <a:pt x="11906" y="7168"/>
                  </a:cubicBezTo>
                  <a:cubicBezTo>
                    <a:pt x="11906" y="2989"/>
                    <a:pt x="11013" y="0"/>
                    <a:pt x="6144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4"/>
            <p:cNvSpPr/>
            <p:nvPr/>
          </p:nvSpPr>
          <p:spPr>
            <a:xfrm>
              <a:off x="6365915" y="2106420"/>
              <a:ext cx="165619" cy="165619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584" y="0"/>
                  </a:moveTo>
                  <a:cubicBezTo>
                    <a:pt x="715" y="0"/>
                    <a:pt x="1" y="715"/>
                    <a:pt x="1" y="1572"/>
                  </a:cubicBezTo>
                  <a:cubicBezTo>
                    <a:pt x="1" y="2441"/>
                    <a:pt x="703" y="3155"/>
                    <a:pt x="1584" y="3155"/>
                  </a:cubicBezTo>
                  <a:cubicBezTo>
                    <a:pt x="2442" y="3155"/>
                    <a:pt x="3156" y="2453"/>
                    <a:pt x="3156" y="1572"/>
                  </a:cubicBezTo>
                  <a:cubicBezTo>
                    <a:pt x="3156" y="691"/>
                    <a:pt x="2465" y="0"/>
                    <a:pt x="1584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4"/>
            <p:cNvSpPr/>
            <p:nvPr/>
          </p:nvSpPr>
          <p:spPr>
            <a:xfrm>
              <a:off x="6403437" y="2176373"/>
              <a:ext cx="73154" cy="56203"/>
            </a:xfrm>
            <a:custGeom>
              <a:avLst/>
              <a:gdLst/>
              <a:ahLst/>
              <a:cxnLst/>
              <a:rect l="l" t="t" r="r" b="b"/>
              <a:pathLst>
                <a:path w="1394" h="1071" extrusionOk="0">
                  <a:moveTo>
                    <a:pt x="1072" y="1"/>
                  </a:moveTo>
                  <a:cubicBezTo>
                    <a:pt x="405" y="96"/>
                    <a:pt x="24" y="608"/>
                    <a:pt x="0" y="608"/>
                  </a:cubicBezTo>
                  <a:cubicBezTo>
                    <a:pt x="120" y="847"/>
                    <a:pt x="421" y="1070"/>
                    <a:pt x="699" y="1070"/>
                  </a:cubicBezTo>
                  <a:cubicBezTo>
                    <a:pt x="837" y="1070"/>
                    <a:pt x="969" y="1016"/>
                    <a:pt x="1072" y="882"/>
                  </a:cubicBezTo>
                  <a:cubicBezTo>
                    <a:pt x="1393" y="477"/>
                    <a:pt x="1072" y="1"/>
                    <a:pt x="1072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4"/>
            <p:cNvSpPr/>
            <p:nvPr/>
          </p:nvSpPr>
          <p:spPr>
            <a:xfrm>
              <a:off x="6402808" y="2172490"/>
              <a:ext cx="94407" cy="38309"/>
            </a:xfrm>
            <a:custGeom>
              <a:avLst/>
              <a:gdLst/>
              <a:ahLst/>
              <a:cxnLst/>
              <a:rect l="l" t="t" r="r" b="b"/>
              <a:pathLst>
                <a:path w="1799" h="730" extrusionOk="0">
                  <a:moveTo>
                    <a:pt x="1223" y="0"/>
                  </a:moveTo>
                  <a:cubicBezTo>
                    <a:pt x="1082" y="0"/>
                    <a:pt x="934" y="23"/>
                    <a:pt x="786" y="63"/>
                  </a:cubicBezTo>
                  <a:cubicBezTo>
                    <a:pt x="631" y="110"/>
                    <a:pt x="465" y="194"/>
                    <a:pt x="334" y="313"/>
                  </a:cubicBezTo>
                  <a:cubicBezTo>
                    <a:pt x="179" y="432"/>
                    <a:pt x="72" y="563"/>
                    <a:pt x="0" y="730"/>
                  </a:cubicBezTo>
                  <a:cubicBezTo>
                    <a:pt x="119" y="610"/>
                    <a:pt x="238" y="491"/>
                    <a:pt x="369" y="420"/>
                  </a:cubicBezTo>
                  <a:cubicBezTo>
                    <a:pt x="524" y="325"/>
                    <a:pt x="655" y="253"/>
                    <a:pt x="822" y="206"/>
                  </a:cubicBezTo>
                  <a:cubicBezTo>
                    <a:pt x="893" y="182"/>
                    <a:pt x="977" y="158"/>
                    <a:pt x="1060" y="146"/>
                  </a:cubicBezTo>
                  <a:lnTo>
                    <a:pt x="1179" y="134"/>
                  </a:lnTo>
                  <a:cubicBezTo>
                    <a:pt x="1203" y="122"/>
                    <a:pt x="1250" y="122"/>
                    <a:pt x="1298" y="122"/>
                  </a:cubicBezTo>
                  <a:cubicBezTo>
                    <a:pt x="1326" y="118"/>
                    <a:pt x="1354" y="117"/>
                    <a:pt x="1381" y="117"/>
                  </a:cubicBezTo>
                  <a:cubicBezTo>
                    <a:pt x="1437" y="117"/>
                    <a:pt x="1493" y="122"/>
                    <a:pt x="1548" y="122"/>
                  </a:cubicBezTo>
                  <a:cubicBezTo>
                    <a:pt x="1620" y="122"/>
                    <a:pt x="1715" y="134"/>
                    <a:pt x="1798" y="134"/>
                  </a:cubicBezTo>
                  <a:cubicBezTo>
                    <a:pt x="1727" y="110"/>
                    <a:pt x="1655" y="75"/>
                    <a:pt x="1560" y="39"/>
                  </a:cubicBezTo>
                  <a:cubicBezTo>
                    <a:pt x="1489" y="27"/>
                    <a:pt x="1405" y="3"/>
                    <a:pt x="1310" y="3"/>
                  </a:cubicBezTo>
                  <a:cubicBezTo>
                    <a:pt x="1281" y="1"/>
                    <a:pt x="1252" y="0"/>
                    <a:pt x="1223" y="0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4"/>
            <p:cNvSpPr/>
            <p:nvPr/>
          </p:nvSpPr>
          <p:spPr>
            <a:xfrm>
              <a:off x="6006650" y="2130140"/>
              <a:ext cx="35685" cy="43189"/>
            </a:xfrm>
            <a:custGeom>
              <a:avLst/>
              <a:gdLst/>
              <a:ahLst/>
              <a:cxnLst/>
              <a:rect l="l" t="t" r="r" b="b"/>
              <a:pathLst>
                <a:path w="680" h="823" extrusionOk="0">
                  <a:moveTo>
                    <a:pt x="334" y="1"/>
                  </a:moveTo>
                  <a:cubicBezTo>
                    <a:pt x="144" y="1"/>
                    <a:pt x="1" y="203"/>
                    <a:pt x="1" y="417"/>
                  </a:cubicBezTo>
                  <a:cubicBezTo>
                    <a:pt x="1" y="644"/>
                    <a:pt x="167" y="822"/>
                    <a:pt x="346" y="822"/>
                  </a:cubicBezTo>
                  <a:cubicBezTo>
                    <a:pt x="525" y="822"/>
                    <a:pt x="679" y="632"/>
                    <a:pt x="679" y="405"/>
                  </a:cubicBezTo>
                  <a:cubicBezTo>
                    <a:pt x="679" y="179"/>
                    <a:pt x="513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4"/>
            <p:cNvSpPr/>
            <p:nvPr/>
          </p:nvSpPr>
          <p:spPr>
            <a:xfrm>
              <a:off x="6021659" y="2133079"/>
              <a:ext cx="15061" cy="14064"/>
            </a:xfrm>
            <a:custGeom>
              <a:avLst/>
              <a:gdLst/>
              <a:ahLst/>
              <a:cxnLst/>
              <a:rect l="l" t="t" r="r" b="b"/>
              <a:pathLst>
                <a:path w="287" h="268" extrusionOk="0">
                  <a:moveTo>
                    <a:pt x="83" y="0"/>
                  </a:moveTo>
                  <a:cubicBezTo>
                    <a:pt x="71" y="0"/>
                    <a:pt x="59" y="1"/>
                    <a:pt x="48" y="4"/>
                  </a:cubicBezTo>
                  <a:cubicBezTo>
                    <a:pt x="1" y="52"/>
                    <a:pt x="1" y="147"/>
                    <a:pt x="60" y="207"/>
                  </a:cubicBezTo>
                  <a:cubicBezTo>
                    <a:pt x="90" y="244"/>
                    <a:pt x="135" y="268"/>
                    <a:pt x="175" y="268"/>
                  </a:cubicBezTo>
                  <a:cubicBezTo>
                    <a:pt x="199" y="268"/>
                    <a:pt x="221" y="260"/>
                    <a:pt x="239" y="242"/>
                  </a:cubicBezTo>
                  <a:cubicBezTo>
                    <a:pt x="286" y="218"/>
                    <a:pt x="274" y="123"/>
                    <a:pt x="227" y="64"/>
                  </a:cubicBezTo>
                  <a:cubicBezTo>
                    <a:pt x="181" y="18"/>
                    <a:pt x="127" y="0"/>
                    <a:pt x="83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4"/>
            <p:cNvSpPr/>
            <p:nvPr/>
          </p:nvSpPr>
          <p:spPr>
            <a:xfrm>
              <a:off x="6014784" y="2102484"/>
              <a:ext cx="45026" cy="19574"/>
            </a:xfrm>
            <a:custGeom>
              <a:avLst/>
              <a:gdLst/>
              <a:ahLst/>
              <a:cxnLst/>
              <a:rect l="l" t="t" r="r" b="b"/>
              <a:pathLst>
                <a:path w="858" h="373" extrusionOk="0">
                  <a:moveTo>
                    <a:pt x="320" y="1"/>
                  </a:moveTo>
                  <a:cubicBezTo>
                    <a:pt x="229" y="1"/>
                    <a:pt x="124" y="16"/>
                    <a:pt x="1" y="51"/>
                  </a:cubicBezTo>
                  <a:cubicBezTo>
                    <a:pt x="1" y="51"/>
                    <a:pt x="76" y="34"/>
                    <a:pt x="186" y="34"/>
                  </a:cubicBezTo>
                  <a:cubicBezTo>
                    <a:pt x="376" y="34"/>
                    <a:pt x="669" y="86"/>
                    <a:pt x="858" y="373"/>
                  </a:cubicBezTo>
                  <a:cubicBezTo>
                    <a:pt x="858" y="373"/>
                    <a:pt x="775" y="1"/>
                    <a:pt x="320" y="1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4"/>
            <p:cNvSpPr/>
            <p:nvPr/>
          </p:nvSpPr>
          <p:spPr>
            <a:xfrm>
              <a:off x="5988020" y="2018939"/>
              <a:ext cx="109311" cy="68011"/>
            </a:xfrm>
            <a:custGeom>
              <a:avLst/>
              <a:gdLst/>
              <a:ahLst/>
              <a:cxnLst/>
              <a:rect l="l" t="t" r="r" b="b"/>
              <a:pathLst>
                <a:path w="2083" h="1296" extrusionOk="0">
                  <a:moveTo>
                    <a:pt x="950" y="0"/>
                  </a:moveTo>
                  <a:cubicBezTo>
                    <a:pt x="537" y="0"/>
                    <a:pt x="179" y="227"/>
                    <a:pt x="82" y="596"/>
                  </a:cubicBezTo>
                  <a:cubicBezTo>
                    <a:pt x="1" y="845"/>
                    <a:pt x="138" y="869"/>
                    <a:pt x="367" y="869"/>
                  </a:cubicBezTo>
                  <a:cubicBezTo>
                    <a:pt x="422" y="869"/>
                    <a:pt x="482" y="868"/>
                    <a:pt x="546" y="868"/>
                  </a:cubicBezTo>
                  <a:cubicBezTo>
                    <a:pt x="686" y="868"/>
                    <a:pt x="843" y="875"/>
                    <a:pt x="999" y="917"/>
                  </a:cubicBezTo>
                  <a:cubicBezTo>
                    <a:pt x="1364" y="1025"/>
                    <a:pt x="1631" y="1295"/>
                    <a:pt x="1800" y="1295"/>
                  </a:cubicBezTo>
                  <a:cubicBezTo>
                    <a:pt x="1873" y="1295"/>
                    <a:pt x="1927" y="1244"/>
                    <a:pt x="1963" y="1108"/>
                  </a:cubicBezTo>
                  <a:cubicBezTo>
                    <a:pt x="2082" y="667"/>
                    <a:pt x="1761" y="191"/>
                    <a:pt x="1237" y="36"/>
                  </a:cubicBezTo>
                  <a:cubicBezTo>
                    <a:pt x="1140" y="12"/>
                    <a:pt x="1044" y="0"/>
                    <a:pt x="9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4"/>
            <p:cNvSpPr/>
            <p:nvPr/>
          </p:nvSpPr>
          <p:spPr>
            <a:xfrm>
              <a:off x="5855461" y="2129510"/>
              <a:ext cx="35685" cy="43189"/>
            </a:xfrm>
            <a:custGeom>
              <a:avLst/>
              <a:gdLst/>
              <a:ahLst/>
              <a:cxnLst/>
              <a:rect l="l" t="t" r="r" b="b"/>
              <a:pathLst>
                <a:path w="680" h="823" extrusionOk="0">
                  <a:moveTo>
                    <a:pt x="362" y="0"/>
                  </a:moveTo>
                  <a:cubicBezTo>
                    <a:pt x="356" y="0"/>
                    <a:pt x="351" y="0"/>
                    <a:pt x="346" y="1"/>
                  </a:cubicBezTo>
                  <a:cubicBezTo>
                    <a:pt x="143" y="13"/>
                    <a:pt x="0" y="191"/>
                    <a:pt x="12" y="417"/>
                  </a:cubicBezTo>
                  <a:cubicBezTo>
                    <a:pt x="12" y="644"/>
                    <a:pt x="179" y="822"/>
                    <a:pt x="358" y="822"/>
                  </a:cubicBezTo>
                  <a:cubicBezTo>
                    <a:pt x="536" y="822"/>
                    <a:pt x="679" y="632"/>
                    <a:pt x="679" y="406"/>
                  </a:cubicBezTo>
                  <a:cubicBezTo>
                    <a:pt x="679" y="186"/>
                    <a:pt x="533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4"/>
            <p:cNvSpPr/>
            <p:nvPr/>
          </p:nvSpPr>
          <p:spPr>
            <a:xfrm>
              <a:off x="5871099" y="2132816"/>
              <a:ext cx="15009" cy="14326"/>
            </a:xfrm>
            <a:custGeom>
              <a:avLst/>
              <a:gdLst/>
              <a:ahLst/>
              <a:cxnLst/>
              <a:rect l="l" t="t" r="r" b="b"/>
              <a:pathLst>
                <a:path w="286" h="273" extrusionOk="0">
                  <a:moveTo>
                    <a:pt x="84" y="0"/>
                  </a:moveTo>
                  <a:cubicBezTo>
                    <a:pt x="69" y="0"/>
                    <a:pt x="57" y="3"/>
                    <a:pt x="48" y="9"/>
                  </a:cubicBezTo>
                  <a:cubicBezTo>
                    <a:pt x="0" y="57"/>
                    <a:pt x="0" y="152"/>
                    <a:pt x="60" y="212"/>
                  </a:cubicBezTo>
                  <a:cubicBezTo>
                    <a:pt x="90" y="249"/>
                    <a:pt x="134" y="273"/>
                    <a:pt x="175" y="273"/>
                  </a:cubicBezTo>
                  <a:cubicBezTo>
                    <a:pt x="198" y="273"/>
                    <a:pt x="221" y="265"/>
                    <a:pt x="238" y="247"/>
                  </a:cubicBezTo>
                  <a:cubicBezTo>
                    <a:pt x="286" y="223"/>
                    <a:pt x="262" y="128"/>
                    <a:pt x="226" y="69"/>
                  </a:cubicBezTo>
                  <a:cubicBezTo>
                    <a:pt x="182" y="25"/>
                    <a:pt x="125" y="0"/>
                    <a:pt x="84" y="0"/>
                  </a:cubicBezTo>
                  <a:close/>
                </a:path>
              </a:pathLst>
            </a:custGeom>
            <a:solidFill>
              <a:srgbClr val="FFF2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4"/>
            <p:cNvSpPr/>
            <p:nvPr/>
          </p:nvSpPr>
          <p:spPr>
            <a:xfrm>
              <a:off x="5846067" y="2102064"/>
              <a:ext cx="45078" cy="18734"/>
            </a:xfrm>
            <a:custGeom>
              <a:avLst/>
              <a:gdLst/>
              <a:ahLst/>
              <a:cxnLst/>
              <a:rect l="l" t="t" r="r" b="b"/>
              <a:pathLst>
                <a:path w="859" h="357" extrusionOk="0">
                  <a:moveTo>
                    <a:pt x="545" y="0"/>
                  </a:moveTo>
                  <a:cubicBezTo>
                    <a:pt x="92" y="0"/>
                    <a:pt x="1" y="357"/>
                    <a:pt x="1" y="357"/>
                  </a:cubicBezTo>
                  <a:cubicBezTo>
                    <a:pt x="188" y="81"/>
                    <a:pt x="477" y="29"/>
                    <a:pt x="667" y="29"/>
                  </a:cubicBezTo>
                  <a:cubicBezTo>
                    <a:pt x="780" y="29"/>
                    <a:pt x="858" y="47"/>
                    <a:pt x="858" y="47"/>
                  </a:cubicBezTo>
                  <a:cubicBezTo>
                    <a:pt x="738" y="14"/>
                    <a:pt x="635" y="0"/>
                    <a:pt x="545" y="0"/>
                  </a:cubicBezTo>
                  <a:close/>
                </a:path>
              </a:pathLst>
            </a:custGeom>
            <a:solidFill>
              <a:srgbClr val="EFA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4"/>
            <p:cNvSpPr/>
            <p:nvPr/>
          </p:nvSpPr>
          <p:spPr>
            <a:xfrm>
              <a:off x="5815472" y="2025184"/>
              <a:ext cx="109521" cy="68011"/>
            </a:xfrm>
            <a:custGeom>
              <a:avLst/>
              <a:gdLst/>
              <a:ahLst/>
              <a:cxnLst/>
              <a:rect l="l" t="t" r="r" b="b"/>
              <a:pathLst>
                <a:path w="2087" h="1296" extrusionOk="0">
                  <a:moveTo>
                    <a:pt x="1133" y="0"/>
                  </a:moveTo>
                  <a:cubicBezTo>
                    <a:pt x="1039" y="0"/>
                    <a:pt x="942" y="12"/>
                    <a:pt x="846" y="36"/>
                  </a:cubicBezTo>
                  <a:cubicBezTo>
                    <a:pt x="310" y="191"/>
                    <a:pt x="0" y="667"/>
                    <a:pt x="120" y="1108"/>
                  </a:cubicBezTo>
                  <a:cubicBezTo>
                    <a:pt x="156" y="1244"/>
                    <a:pt x="211" y="1295"/>
                    <a:pt x="285" y="1295"/>
                  </a:cubicBezTo>
                  <a:cubicBezTo>
                    <a:pt x="457" y="1295"/>
                    <a:pt x="727" y="1025"/>
                    <a:pt x="1084" y="917"/>
                  </a:cubicBezTo>
                  <a:cubicBezTo>
                    <a:pt x="1240" y="875"/>
                    <a:pt x="1397" y="868"/>
                    <a:pt x="1537" y="868"/>
                  </a:cubicBezTo>
                  <a:cubicBezTo>
                    <a:pt x="1601" y="868"/>
                    <a:pt x="1661" y="869"/>
                    <a:pt x="1717" y="869"/>
                  </a:cubicBezTo>
                  <a:cubicBezTo>
                    <a:pt x="1947" y="869"/>
                    <a:pt x="2087" y="845"/>
                    <a:pt x="2013" y="596"/>
                  </a:cubicBezTo>
                  <a:cubicBezTo>
                    <a:pt x="1916" y="227"/>
                    <a:pt x="1549" y="0"/>
                    <a:pt x="1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4"/>
            <p:cNvSpPr/>
            <p:nvPr/>
          </p:nvSpPr>
          <p:spPr>
            <a:xfrm>
              <a:off x="5838405" y="2034525"/>
              <a:ext cx="130197" cy="194692"/>
            </a:xfrm>
            <a:custGeom>
              <a:avLst/>
              <a:gdLst/>
              <a:ahLst/>
              <a:cxnLst/>
              <a:rect l="l" t="t" r="r" b="b"/>
              <a:pathLst>
                <a:path w="2481" h="3710" extrusionOk="0">
                  <a:moveTo>
                    <a:pt x="1992" y="1"/>
                  </a:moveTo>
                  <a:cubicBezTo>
                    <a:pt x="1992" y="1"/>
                    <a:pt x="1826" y="2085"/>
                    <a:pt x="1480" y="2501"/>
                  </a:cubicBezTo>
                  <a:cubicBezTo>
                    <a:pt x="1422" y="2576"/>
                    <a:pt x="1362" y="2606"/>
                    <a:pt x="1299" y="2606"/>
                  </a:cubicBezTo>
                  <a:cubicBezTo>
                    <a:pt x="1068" y="2606"/>
                    <a:pt x="806" y="2208"/>
                    <a:pt x="534" y="2208"/>
                  </a:cubicBezTo>
                  <a:cubicBezTo>
                    <a:pt x="469" y="2208"/>
                    <a:pt x="403" y="2230"/>
                    <a:pt x="337" y="2287"/>
                  </a:cubicBezTo>
                  <a:cubicBezTo>
                    <a:pt x="1" y="2575"/>
                    <a:pt x="487" y="3710"/>
                    <a:pt x="1433" y="3710"/>
                  </a:cubicBezTo>
                  <a:cubicBezTo>
                    <a:pt x="1658" y="3710"/>
                    <a:pt x="1910" y="3645"/>
                    <a:pt x="2183" y="3489"/>
                  </a:cubicBezTo>
                  <a:cubicBezTo>
                    <a:pt x="2195" y="3478"/>
                    <a:pt x="2480" y="191"/>
                    <a:pt x="1992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4"/>
            <p:cNvSpPr/>
            <p:nvPr/>
          </p:nvSpPr>
          <p:spPr>
            <a:xfrm>
              <a:off x="5847326" y="2034525"/>
              <a:ext cx="106267" cy="196896"/>
            </a:xfrm>
            <a:custGeom>
              <a:avLst/>
              <a:gdLst/>
              <a:ahLst/>
              <a:cxnLst/>
              <a:rect l="l" t="t" r="r" b="b"/>
              <a:pathLst>
                <a:path w="2025" h="3752" extrusionOk="0">
                  <a:moveTo>
                    <a:pt x="1822" y="1"/>
                  </a:moveTo>
                  <a:cubicBezTo>
                    <a:pt x="1775" y="263"/>
                    <a:pt x="1751" y="549"/>
                    <a:pt x="1703" y="846"/>
                  </a:cubicBezTo>
                  <a:cubicBezTo>
                    <a:pt x="1656" y="1120"/>
                    <a:pt x="1608" y="1406"/>
                    <a:pt x="1548" y="1680"/>
                  </a:cubicBezTo>
                  <a:cubicBezTo>
                    <a:pt x="1525" y="1811"/>
                    <a:pt x="1489" y="1942"/>
                    <a:pt x="1453" y="2073"/>
                  </a:cubicBezTo>
                  <a:cubicBezTo>
                    <a:pt x="1406" y="2216"/>
                    <a:pt x="1358" y="2346"/>
                    <a:pt x="1287" y="2454"/>
                  </a:cubicBezTo>
                  <a:cubicBezTo>
                    <a:pt x="1248" y="2505"/>
                    <a:pt x="1203" y="2528"/>
                    <a:pt x="1151" y="2528"/>
                  </a:cubicBezTo>
                  <a:cubicBezTo>
                    <a:pt x="1106" y="2528"/>
                    <a:pt x="1056" y="2511"/>
                    <a:pt x="1001" y="2477"/>
                  </a:cubicBezTo>
                  <a:cubicBezTo>
                    <a:pt x="894" y="2406"/>
                    <a:pt x="798" y="2299"/>
                    <a:pt x="656" y="2227"/>
                  </a:cubicBezTo>
                  <a:cubicBezTo>
                    <a:pt x="596" y="2180"/>
                    <a:pt x="525" y="2156"/>
                    <a:pt x="441" y="2132"/>
                  </a:cubicBezTo>
                  <a:cubicBezTo>
                    <a:pt x="420" y="2130"/>
                    <a:pt x="398" y="2128"/>
                    <a:pt x="376" y="2128"/>
                  </a:cubicBezTo>
                  <a:cubicBezTo>
                    <a:pt x="300" y="2128"/>
                    <a:pt x="225" y="2146"/>
                    <a:pt x="179" y="2192"/>
                  </a:cubicBezTo>
                  <a:cubicBezTo>
                    <a:pt x="108" y="2239"/>
                    <a:pt x="48" y="2335"/>
                    <a:pt x="36" y="2406"/>
                  </a:cubicBezTo>
                  <a:cubicBezTo>
                    <a:pt x="1" y="2477"/>
                    <a:pt x="1" y="2573"/>
                    <a:pt x="24" y="2644"/>
                  </a:cubicBezTo>
                  <a:cubicBezTo>
                    <a:pt x="60" y="2954"/>
                    <a:pt x="215" y="3228"/>
                    <a:pt x="441" y="3418"/>
                  </a:cubicBezTo>
                  <a:cubicBezTo>
                    <a:pt x="644" y="3609"/>
                    <a:pt x="929" y="3751"/>
                    <a:pt x="1227" y="3751"/>
                  </a:cubicBezTo>
                  <a:cubicBezTo>
                    <a:pt x="1513" y="3751"/>
                    <a:pt x="1787" y="3644"/>
                    <a:pt x="2025" y="3489"/>
                  </a:cubicBezTo>
                  <a:lnTo>
                    <a:pt x="2025" y="3489"/>
                  </a:lnTo>
                  <a:cubicBezTo>
                    <a:pt x="1906" y="3549"/>
                    <a:pt x="1775" y="3609"/>
                    <a:pt x="1644" y="3644"/>
                  </a:cubicBezTo>
                  <a:cubicBezTo>
                    <a:pt x="1548" y="3662"/>
                    <a:pt x="1439" y="3673"/>
                    <a:pt x="1337" y="3673"/>
                  </a:cubicBezTo>
                  <a:cubicBezTo>
                    <a:pt x="1299" y="3673"/>
                    <a:pt x="1262" y="3671"/>
                    <a:pt x="1227" y="3668"/>
                  </a:cubicBezTo>
                  <a:cubicBezTo>
                    <a:pt x="953" y="3656"/>
                    <a:pt x="703" y="3525"/>
                    <a:pt x="513" y="3335"/>
                  </a:cubicBezTo>
                  <a:cubicBezTo>
                    <a:pt x="334" y="3132"/>
                    <a:pt x="179" y="2882"/>
                    <a:pt x="155" y="2632"/>
                  </a:cubicBezTo>
                  <a:cubicBezTo>
                    <a:pt x="155" y="2501"/>
                    <a:pt x="167" y="2358"/>
                    <a:pt x="275" y="2323"/>
                  </a:cubicBezTo>
                  <a:cubicBezTo>
                    <a:pt x="322" y="2287"/>
                    <a:pt x="358" y="2287"/>
                    <a:pt x="417" y="2287"/>
                  </a:cubicBezTo>
                  <a:cubicBezTo>
                    <a:pt x="465" y="2299"/>
                    <a:pt x="525" y="2335"/>
                    <a:pt x="584" y="2358"/>
                  </a:cubicBezTo>
                  <a:cubicBezTo>
                    <a:pt x="691" y="2418"/>
                    <a:pt x="798" y="2525"/>
                    <a:pt x="929" y="2597"/>
                  </a:cubicBezTo>
                  <a:cubicBezTo>
                    <a:pt x="981" y="2627"/>
                    <a:pt x="1050" y="2658"/>
                    <a:pt x="1130" y="2658"/>
                  </a:cubicBezTo>
                  <a:cubicBezTo>
                    <a:pt x="1142" y="2658"/>
                    <a:pt x="1155" y="2658"/>
                    <a:pt x="1167" y="2656"/>
                  </a:cubicBezTo>
                  <a:cubicBezTo>
                    <a:pt x="1227" y="2656"/>
                    <a:pt x="1251" y="2632"/>
                    <a:pt x="1298" y="2620"/>
                  </a:cubicBezTo>
                  <a:lnTo>
                    <a:pt x="1394" y="2525"/>
                  </a:lnTo>
                  <a:cubicBezTo>
                    <a:pt x="1489" y="2394"/>
                    <a:pt x="1525" y="2239"/>
                    <a:pt x="1572" y="2108"/>
                  </a:cubicBezTo>
                  <a:cubicBezTo>
                    <a:pt x="1596" y="1977"/>
                    <a:pt x="1632" y="1823"/>
                    <a:pt x="1656" y="1692"/>
                  </a:cubicBezTo>
                  <a:cubicBezTo>
                    <a:pt x="1751" y="1132"/>
                    <a:pt x="1810" y="561"/>
                    <a:pt x="1822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4"/>
            <p:cNvSpPr/>
            <p:nvPr/>
          </p:nvSpPr>
          <p:spPr>
            <a:xfrm>
              <a:off x="5897338" y="2220717"/>
              <a:ext cx="51271" cy="28180"/>
            </a:xfrm>
            <a:custGeom>
              <a:avLst/>
              <a:gdLst/>
              <a:ahLst/>
              <a:cxnLst/>
              <a:rect l="l" t="t" r="r" b="b"/>
              <a:pathLst>
                <a:path w="977" h="537" extrusionOk="0">
                  <a:moveTo>
                    <a:pt x="975" y="1"/>
                  </a:moveTo>
                  <a:cubicBezTo>
                    <a:pt x="944" y="1"/>
                    <a:pt x="634" y="180"/>
                    <a:pt x="313" y="180"/>
                  </a:cubicBezTo>
                  <a:cubicBezTo>
                    <a:pt x="206" y="180"/>
                    <a:pt x="99" y="161"/>
                    <a:pt x="0" y="108"/>
                  </a:cubicBezTo>
                  <a:lnTo>
                    <a:pt x="0" y="108"/>
                  </a:lnTo>
                  <a:cubicBezTo>
                    <a:pt x="0" y="108"/>
                    <a:pt x="167" y="537"/>
                    <a:pt x="441" y="537"/>
                  </a:cubicBezTo>
                  <a:cubicBezTo>
                    <a:pt x="703" y="537"/>
                    <a:pt x="929" y="287"/>
                    <a:pt x="976" y="1"/>
                  </a:cubicBezTo>
                  <a:cubicBezTo>
                    <a:pt x="976" y="1"/>
                    <a:pt x="975" y="1"/>
                    <a:pt x="975" y="1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4"/>
            <p:cNvSpPr/>
            <p:nvPr/>
          </p:nvSpPr>
          <p:spPr>
            <a:xfrm>
              <a:off x="6150388" y="2175586"/>
              <a:ext cx="111882" cy="56571"/>
            </a:xfrm>
            <a:custGeom>
              <a:avLst/>
              <a:gdLst/>
              <a:ahLst/>
              <a:cxnLst/>
              <a:rect l="l" t="t" r="r" b="b"/>
              <a:pathLst>
                <a:path w="2132" h="1078" extrusionOk="0">
                  <a:moveTo>
                    <a:pt x="975" y="0"/>
                  </a:moveTo>
                  <a:cubicBezTo>
                    <a:pt x="448" y="0"/>
                    <a:pt x="35" y="215"/>
                    <a:pt x="24" y="492"/>
                  </a:cubicBezTo>
                  <a:cubicBezTo>
                    <a:pt x="0" y="790"/>
                    <a:pt x="465" y="1040"/>
                    <a:pt x="1048" y="1075"/>
                  </a:cubicBezTo>
                  <a:cubicBezTo>
                    <a:pt x="1078" y="1077"/>
                    <a:pt x="1107" y="1077"/>
                    <a:pt x="1136" y="1077"/>
                  </a:cubicBezTo>
                  <a:cubicBezTo>
                    <a:pt x="1679" y="1077"/>
                    <a:pt x="2108" y="870"/>
                    <a:pt x="2120" y="587"/>
                  </a:cubicBezTo>
                  <a:cubicBezTo>
                    <a:pt x="2131" y="290"/>
                    <a:pt x="1667" y="28"/>
                    <a:pt x="1096" y="4"/>
                  </a:cubicBezTo>
                  <a:cubicBezTo>
                    <a:pt x="1055" y="1"/>
                    <a:pt x="1014" y="0"/>
                    <a:pt x="975" y="0"/>
                  </a:cubicBezTo>
                  <a:close/>
                </a:path>
              </a:pathLst>
            </a:custGeom>
            <a:solidFill>
              <a:srgbClr val="E5806C">
                <a:alpha val="4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4"/>
            <p:cNvSpPr/>
            <p:nvPr/>
          </p:nvSpPr>
          <p:spPr>
            <a:xfrm>
              <a:off x="5955431" y="2243860"/>
              <a:ext cx="83754" cy="39411"/>
            </a:xfrm>
            <a:custGeom>
              <a:avLst/>
              <a:gdLst/>
              <a:ahLst/>
              <a:cxnLst/>
              <a:rect l="l" t="t" r="r" b="b"/>
              <a:pathLst>
                <a:path w="1596" h="751" extrusionOk="0">
                  <a:moveTo>
                    <a:pt x="1596" y="1"/>
                  </a:moveTo>
                  <a:lnTo>
                    <a:pt x="1596" y="1"/>
                  </a:lnTo>
                  <a:cubicBezTo>
                    <a:pt x="1382" y="239"/>
                    <a:pt x="1155" y="417"/>
                    <a:pt x="858" y="536"/>
                  </a:cubicBezTo>
                  <a:cubicBezTo>
                    <a:pt x="727" y="572"/>
                    <a:pt x="596" y="620"/>
                    <a:pt x="441" y="632"/>
                  </a:cubicBezTo>
                  <a:cubicBezTo>
                    <a:pt x="370" y="655"/>
                    <a:pt x="298" y="655"/>
                    <a:pt x="227" y="655"/>
                  </a:cubicBezTo>
                  <a:lnTo>
                    <a:pt x="0" y="655"/>
                  </a:lnTo>
                  <a:cubicBezTo>
                    <a:pt x="72" y="679"/>
                    <a:pt x="143" y="715"/>
                    <a:pt x="227" y="727"/>
                  </a:cubicBezTo>
                  <a:cubicBezTo>
                    <a:pt x="298" y="739"/>
                    <a:pt x="381" y="751"/>
                    <a:pt x="465" y="751"/>
                  </a:cubicBezTo>
                  <a:cubicBezTo>
                    <a:pt x="620" y="751"/>
                    <a:pt x="786" y="727"/>
                    <a:pt x="941" y="667"/>
                  </a:cubicBezTo>
                  <a:cubicBezTo>
                    <a:pt x="1084" y="608"/>
                    <a:pt x="1215" y="513"/>
                    <a:pt x="1334" y="393"/>
                  </a:cubicBezTo>
                  <a:cubicBezTo>
                    <a:pt x="1441" y="274"/>
                    <a:pt x="1548" y="143"/>
                    <a:pt x="1596" y="1"/>
                  </a:cubicBezTo>
                  <a:close/>
                </a:path>
              </a:pathLst>
            </a:custGeom>
            <a:solidFill>
              <a:srgbClr val="E28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4"/>
            <p:cNvSpPr/>
            <p:nvPr/>
          </p:nvSpPr>
          <p:spPr>
            <a:xfrm>
              <a:off x="6057921" y="2500058"/>
              <a:ext cx="254936" cy="341156"/>
            </a:xfrm>
            <a:custGeom>
              <a:avLst/>
              <a:gdLst/>
              <a:ahLst/>
              <a:cxnLst/>
              <a:rect l="l" t="t" r="r" b="b"/>
              <a:pathLst>
                <a:path w="4858" h="6501" extrusionOk="0">
                  <a:moveTo>
                    <a:pt x="4370" y="0"/>
                  </a:moveTo>
                  <a:lnTo>
                    <a:pt x="0" y="5632"/>
                  </a:lnTo>
                  <a:cubicBezTo>
                    <a:pt x="0" y="5632"/>
                    <a:pt x="2167" y="6489"/>
                    <a:pt x="2441" y="6501"/>
                  </a:cubicBezTo>
                  <a:cubicBezTo>
                    <a:pt x="2441" y="6501"/>
                    <a:pt x="2442" y="6501"/>
                    <a:pt x="2443" y="6501"/>
                  </a:cubicBezTo>
                  <a:cubicBezTo>
                    <a:pt x="2721" y="6501"/>
                    <a:pt x="4299" y="3719"/>
                    <a:pt x="4858" y="83"/>
                  </a:cubicBezTo>
                  <a:lnTo>
                    <a:pt x="43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4"/>
            <p:cNvSpPr/>
            <p:nvPr/>
          </p:nvSpPr>
          <p:spPr>
            <a:xfrm>
              <a:off x="6057921" y="2504414"/>
              <a:ext cx="254936" cy="336801"/>
            </a:xfrm>
            <a:custGeom>
              <a:avLst/>
              <a:gdLst/>
              <a:ahLst/>
              <a:cxnLst/>
              <a:rect l="l" t="t" r="r" b="b"/>
              <a:pathLst>
                <a:path w="4858" h="6418" extrusionOk="0">
                  <a:moveTo>
                    <a:pt x="4798" y="0"/>
                  </a:moveTo>
                  <a:cubicBezTo>
                    <a:pt x="4229" y="3569"/>
                    <a:pt x="2692" y="6299"/>
                    <a:pt x="2397" y="6299"/>
                  </a:cubicBezTo>
                  <a:cubicBezTo>
                    <a:pt x="2396" y="6299"/>
                    <a:pt x="2394" y="6299"/>
                    <a:pt x="2393" y="6299"/>
                  </a:cubicBezTo>
                  <a:cubicBezTo>
                    <a:pt x="2155" y="6287"/>
                    <a:pt x="500" y="5656"/>
                    <a:pt x="60" y="5477"/>
                  </a:cubicBezTo>
                  <a:lnTo>
                    <a:pt x="0" y="5549"/>
                  </a:lnTo>
                  <a:cubicBezTo>
                    <a:pt x="0" y="5549"/>
                    <a:pt x="2167" y="6406"/>
                    <a:pt x="2441" y="6418"/>
                  </a:cubicBezTo>
                  <a:cubicBezTo>
                    <a:pt x="2441" y="6418"/>
                    <a:pt x="2442" y="6418"/>
                    <a:pt x="2443" y="6418"/>
                  </a:cubicBezTo>
                  <a:cubicBezTo>
                    <a:pt x="2721" y="6418"/>
                    <a:pt x="4299" y="3636"/>
                    <a:pt x="4858" y="0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4"/>
            <p:cNvSpPr/>
            <p:nvPr/>
          </p:nvSpPr>
          <p:spPr>
            <a:xfrm>
              <a:off x="6014154" y="2494391"/>
              <a:ext cx="282486" cy="302480"/>
            </a:xfrm>
            <a:custGeom>
              <a:avLst/>
              <a:gdLst/>
              <a:ahLst/>
              <a:cxnLst/>
              <a:rect l="l" t="t" r="r" b="b"/>
              <a:pathLst>
                <a:path w="5383" h="5764" extrusionOk="0">
                  <a:moveTo>
                    <a:pt x="2921" y="1"/>
                  </a:moveTo>
                  <a:cubicBezTo>
                    <a:pt x="2888" y="1"/>
                    <a:pt x="2870" y="1"/>
                    <a:pt x="2870" y="1"/>
                  </a:cubicBezTo>
                  <a:cubicBezTo>
                    <a:pt x="2870" y="1"/>
                    <a:pt x="1322" y="287"/>
                    <a:pt x="191" y="656"/>
                  </a:cubicBezTo>
                  <a:cubicBezTo>
                    <a:pt x="1" y="2216"/>
                    <a:pt x="251" y="5644"/>
                    <a:pt x="834" y="5764"/>
                  </a:cubicBezTo>
                  <a:cubicBezTo>
                    <a:pt x="1215" y="5728"/>
                    <a:pt x="4525" y="1858"/>
                    <a:pt x="5382" y="168"/>
                  </a:cubicBezTo>
                  <a:cubicBezTo>
                    <a:pt x="4290" y="10"/>
                    <a:pt x="3169" y="1"/>
                    <a:pt x="2921" y="1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4"/>
            <p:cNvSpPr/>
            <p:nvPr/>
          </p:nvSpPr>
          <p:spPr>
            <a:xfrm>
              <a:off x="6137898" y="2857434"/>
              <a:ext cx="230586" cy="129934"/>
            </a:xfrm>
            <a:custGeom>
              <a:avLst/>
              <a:gdLst/>
              <a:ahLst/>
              <a:cxnLst/>
              <a:rect l="l" t="t" r="r" b="b"/>
              <a:pathLst>
                <a:path w="4394" h="2476" extrusionOk="0">
                  <a:moveTo>
                    <a:pt x="4393" y="0"/>
                  </a:moveTo>
                  <a:cubicBezTo>
                    <a:pt x="3947" y="1819"/>
                    <a:pt x="2688" y="2234"/>
                    <a:pt x="1632" y="2234"/>
                  </a:cubicBezTo>
                  <a:cubicBezTo>
                    <a:pt x="745" y="2234"/>
                    <a:pt x="1" y="1941"/>
                    <a:pt x="0" y="1941"/>
                  </a:cubicBezTo>
                  <a:lnTo>
                    <a:pt x="0" y="1941"/>
                  </a:lnTo>
                  <a:cubicBezTo>
                    <a:pt x="860" y="2323"/>
                    <a:pt x="1552" y="2475"/>
                    <a:pt x="2108" y="2475"/>
                  </a:cubicBezTo>
                  <a:cubicBezTo>
                    <a:pt x="4347" y="2475"/>
                    <a:pt x="4393" y="1"/>
                    <a:pt x="4393" y="0"/>
                  </a:cubicBez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4"/>
            <p:cNvSpPr/>
            <p:nvPr/>
          </p:nvSpPr>
          <p:spPr>
            <a:xfrm>
              <a:off x="5764883" y="1723592"/>
              <a:ext cx="680423" cy="443487"/>
            </a:xfrm>
            <a:custGeom>
              <a:avLst/>
              <a:gdLst/>
              <a:ahLst/>
              <a:cxnLst/>
              <a:rect l="l" t="t" r="r" b="b"/>
              <a:pathLst>
                <a:path w="12966" h="8451" extrusionOk="0">
                  <a:moveTo>
                    <a:pt x="6341" y="1"/>
                  </a:moveTo>
                  <a:cubicBezTo>
                    <a:pt x="4877" y="1"/>
                    <a:pt x="3424" y="378"/>
                    <a:pt x="2405" y="1175"/>
                  </a:cubicBezTo>
                  <a:cubicBezTo>
                    <a:pt x="0" y="3068"/>
                    <a:pt x="500" y="6914"/>
                    <a:pt x="500" y="6914"/>
                  </a:cubicBezTo>
                  <a:cubicBezTo>
                    <a:pt x="3715" y="6438"/>
                    <a:pt x="7810" y="3747"/>
                    <a:pt x="7811" y="3747"/>
                  </a:cubicBezTo>
                  <a:lnTo>
                    <a:pt x="7811" y="3747"/>
                  </a:lnTo>
                  <a:cubicBezTo>
                    <a:pt x="6989" y="8081"/>
                    <a:pt x="12371" y="8450"/>
                    <a:pt x="12371" y="8450"/>
                  </a:cubicBezTo>
                  <a:cubicBezTo>
                    <a:pt x="12371" y="8450"/>
                    <a:pt x="12966" y="4283"/>
                    <a:pt x="11323" y="2021"/>
                  </a:cubicBezTo>
                  <a:cubicBezTo>
                    <a:pt x="10379" y="712"/>
                    <a:pt x="8351" y="1"/>
                    <a:pt x="6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4"/>
            <p:cNvSpPr/>
            <p:nvPr/>
          </p:nvSpPr>
          <p:spPr>
            <a:xfrm>
              <a:off x="5871099" y="3311790"/>
              <a:ext cx="627316" cy="1339278"/>
            </a:xfrm>
            <a:custGeom>
              <a:avLst/>
              <a:gdLst/>
              <a:ahLst/>
              <a:cxnLst/>
              <a:rect l="l" t="t" r="r" b="b"/>
              <a:pathLst>
                <a:path w="11954" h="25521" extrusionOk="0">
                  <a:moveTo>
                    <a:pt x="3429" y="0"/>
                  </a:moveTo>
                  <a:cubicBezTo>
                    <a:pt x="2589" y="0"/>
                    <a:pt x="1922" y="238"/>
                    <a:pt x="1584" y="844"/>
                  </a:cubicBezTo>
                  <a:cubicBezTo>
                    <a:pt x="0" y="3665"/>
                    <a:pt x="2560" y="22275"/>
                    <a:pt x="3870" y="25251"/>
                  </a:cubicBezTo>
                  <a:cubicBezTo>
                    <a:pt x="4357" y="25453"/>
                    <a:pt x="4810" y="25521"/>
                    <a:pt x="5198" y="25521"/>
                  </a:cubicBezTo>
                  <a:cubicBezTo>
                    <a:pt x="6005" y="25521"/>
                    <a:pt x="6537" y="25228"/>
                    <a:pt x="6537" y="25228"/>
                  </a:cubicBezTo>
                  <a:cubicBezTo>
                    <a:pt x="6668" y="14417"/>
                    <a:pt x="6668" y="7059"/>
                    <a:pt x="6668" y="7059"/>
                  </a:cubicBezTo>
                  <a:cubicBezTo>
                    <a:pt x="6668" y="7059"/>
                    <a:pt x="6713" y="7060"/>
                    <a:pt x="6794" y="7060"/>
                  </a:cubicBezTo>
                  <a:cubicBezTo>
                    <a:pt x="7328" y="7060"/>
                    <a:pt x="9419" y="7015"/>
                    <a:pt x="10370" y="6332"/>
                  </a:cubicBezTo>
                  <a:cubicBezTo>
                    <a:pt x="11478" y="5547"/>
                    <a:pt x="11954" y="3225"/>
                    <a:pt x="11954" y="3225"/>
                  </a:cubicBezTo>
                  <a:cubicBezTo>
                    <a:pt x="11954" y="3225"/>
                    <a:pt x="6521" y="0"/>
                    <a:pt x="3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4"/>
            <p:cNvSpPr/>
            <p:nvPr/>
          </p:nvSpPr>
          <p:spPr>
            <a:xfrm>
              <a:off x="6337577" y="3468490"/>
              <a:ext cx="92150" cy="77247"/>
            </a:xfrm>
            <a:custGeom>
              <a:avLst/>
              <a:gdLst/>
              <a:ahLst/>
              <a:cxnLst/>
              <a:rect l="l" t="t" r="r" b="b"/>
              <a:pathLst>
                <a:path w="1756" h="1472" extrusionOk="0">
                  <a:moveTo>
                    <a:pt x="219" y="1"/>
                  </a:moveTo>
                  <a:cubicBezTo>
                    <a:pt x="219" y="1"/>
                    <a:pt x="1" y="1472"/>
                    <a:pt x="860" y="1472"/>
                  </a:cubicBezTo>
                  <a:cubicBezTo>
                    <a:pt x="1080" y="1472"/>
                    <a:pt x="1371" y="1375"/>
                    <a:pt x="1755" y="1132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4"/>
            <p:cNvSpPr/>
            <p:nvPr/>
          </p:nvSpPr>
          <p:spPr>
            <a:xfrm>
              <a:off x="6164137" y="3563475"/>
              <a:ext cx="160634" cy="1006623"/>
            </a:xfrm>
            <a:custGeom>
              <a:avLst/>
              <a:gdLst/>
              <a:ahLst/>
              <a:cxnLst/>
              <a:rect l="l" t="t" r="r" b="b"/>
              <a:pathLst>
                <a:path w="3061" h="19182" fill="none" extrusionOk="0">
                  <a:moveTo>
                    <a:pt x="3060" y="0"/>
                  </a:moveTo>
                  <a:cubicBezTo>
                    <a:pt x="3060" y="0"/>
                    <a:pt x="1405" y="227"/>
                    <a:pt x="0" y="0"/>
                  </a:cubicBezTo>
                  <a:cubicBezTo>
                    <a:pt x="0" y="0"/>
                    <a:pt x="679" y="16122"/>
                    <a:pt x="500" y="19181"/>
                  </a:cubicBezTo>
                </a:path>
              </a:pathLst>
            </a:custGeom>
            <a:solidFill>
              <a:schemeClr val="lt1"/>
            </a:solidFill>
            <a:ln w="3875" cap="flat" cmpd="sng">
              <a:solidFill>
                <a:srgbClr val="D1E0E5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4"/>
            <p:cNvSpPr/>
            <p:nvPr/>
          </p:nvSpPr>
          <p:spPr>
            <a:xfrm>
              <a:off x="5090067" y="4557569"/>
              <a:ext cx="371173" cy="169975"/>
            </a:xfrm>
            <a:custGeom>
              <a:avLst/>
              <a:gdLst/>
              <a:ahLst/>
              <a:cxnLst/>
              <a:rect l="l" t="t" r="r" b="b"/>
              <a:pathLst>
                <a:path w="7073" h="3239" extrusionOk="0">
                  <a:moveTo>
                    <a:pt x="191" y="0"/>
                  </a:moveTo>
                  <a:lnTo>
                    <a:pt x="0" y="715"/>
                  </a:lnTo>
                  <a:lnTo>
                    <a:pt x="6811" y="3239"/>
                  </a:lnTo>
                  <a:cubicBezTo>
                    <a:pt x="6811" y="3239"/>
                    <a:pt x="7073" y="1941"/>
                    <a:pt x="7073" y="572"/>
                  </a:cubicBezTo>
                  <a:lnTo>
                    <a:pt x="4465" y="346"/>
                  </a:lnTo>
                  <a:cubicBezTo>
                    <a:pt x="4465" y="346"/>
                    <a:pt x="3838" y="586"/>
                    <a:pt x="2852" y="586"/>
                  </a:cubicBezTo>
                  <a:cubicBezTo>
                    <a:pt x="2125" y="586"/>
                    <a:pt x="1202" y="455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4"/>
            <p:cNvSpPr/>
            <p:nvPr/>
          </p:nvSpPr>
          <p:spPr>
            <a:xfrm>
              <a:off x="6373420" y="2526297"/>
              <a:ext cx="79398" cy="443015"/>
            </a:xfrm>
            <a:custGeom>
              <a:avLst/>
              <a:gdLst/>
              <a:ahLst/>
              <a:cxnLst/>
              <a:rect l="l" t="t" r="r" b="b"/>
              <a:pathLst>
                <a:path w="1513" h="8442" extrusionOk="0">
                  <a:moveTo>
                    <a:pt x="263" y="0"/>
                  </a:moveTo>
                  <a:lnTo>
                    <a:pt x="263" y="0"/>
                  </a:lnTo>
                  <a:cubicBezTo>
                    <a:pt x="191" y="1596"/>
                    <a:pt x="1" y="7442"/>
                    <a:pt x="1084" y="8442"/>
                  </a:cubicBezTo>
                  <a:cubicBezTo>
                    <a:pt x="1013" y="7751"/>
                    <a:pt x="965" y="7215"/>
                    <a:pt x="965" y="6965"/>
                  </a:cubicBezTo>
                  <a:cubicBezTo>
                    <a:pt x="953" y="5537"/>
                    <a:pt x="1513" y="965"/>
                    <a:pt x="513" y="167"/>
                  </a:cubicBezTo>
                  <a:cubicBezTo>
                    <a:pt x="441" y="107"/>
                    <a:pt x="370" y="60"/>
                    <a:pt x="263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4"/>
            <p:cNvSpPr/>
            <p:nvPr/>
          </p:nvSpPr>
          <p:spPr>
            <a:xfrm>
              <a:off x="6037297" y="2841743"/>
              <a:ext cx="15009" cy="21988"/>
            </a:xfrm>
            <a:custGeom>
              <a:avLst/>
              <a:gdLst/>
              <a:ahLst/>
              <a:cxnLst/>
              <a:rect l="l" t="t" r="r" b="b"/>
              <a:pathLst>
                <a:path w="286" h="419" extrusionOk="0">
                  <a:moveTo>
                    <a:pt x="164" y="1"/>
                  </a:moveTo>
                  <a:cubicBezTo>
                    <a:pt x="161" y="1"/>
                    <a:pt x="158" y="1"/>
                    <a:pt x="155" y="2"/>
                  </a:cubicBezTo>
                  <a:cubicBezTo>
                    <a:pt x="60" y="2"/>
                    <a:pt x="0" y="97"/>
                    <a:pt x="0" y="216"/>
                  </a:cubicBezTo>
                  <a:cubicBezTo>
                    <a:pt x="0" y="335"/>
                    <a:pt x="72" y="419"/>
                    <a:pt x="155" y="419"/>
                  </a:cubicBezTo>
                  <a:cubicBezTo>
                    <a:pt x="226" y="419"/>
                    <a:pt x="286" y="335"/>
                    <a:pt x="286" y="216"/>
                  </a:cubicBezTo>
                  <a:cubicBezTo>
                    <a:pt x="286" y="103"/>
                    <a:pt x="222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4"/>
            <p:cNvSpPr/>
            <p:nvPr/>
          </p:nvSpPr>
          <p:spPr>
            <a:xfrm>
              <a:off x="6021029" y="2969895"/>
              <a:ext cx="15061" cy="21936"/>
            </a:xfrm>
            <a:custGeom>
              <a:avLst/>
              <a:gdLst/>
              <a:ahLst/>
              <a:cxnLst/>
              <a:rect l="l" t="t" r="r" b="b"/>
              <a:pathLst>
                <a:path w="287" h="418" extrusionOk="0">
                  <a:moveTo>
                    <a:pt x="143" y="1"/>
                  </a:moveTo>
                  <a:cubicBezTo>
                    <a:pt x="60" y="1"/>
                    <a:pt x="1" y="96"/>
                    <a:pt x="1" y="215"/>
                  </a:cubicBezTo>
                  <a:cubicBezTo>
                    <a:pt x="1" y="334"/>
                    <a:pt x="72" y="417"/>
                    <a:pt x="143" y="417"/>
                  </a:cubicBezTo>
                  <a:cubicBezTo>
                    <a:pt x="227" y="417"/>
                    <a:pt x="286" y="334"/>
                    <a:pt x="286" y="215"/>
                  </a:cubicBezTo>
                  <a:cubicBezTo>
                    <a:pt x="286" y="96"/>
                    <a:pt x="239" y="1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4"/>
            <p:cNvSpPr/>
            <p:nvPr/>
          </p:nvSpPr>
          <p:spPr>
            <a:xfrm>
              <a:off x="6012895" y="3125440"/>
              <a:ext cx="15061" cy="21936"/>
            </a:xfrm>
            <a:custGeom>
              <a:avLst/>
              <a:gdLst/>
              <a:ahLst/>
              <a:cxnLst/>
              <a:rect l="l" t="t" r="r" b="b"/>
              <a:pathLst>
                <a:path w="287" h="418" extrusionOk="0">
                  <a:moveTo>
                    <a:pt x="168" y="0"/>
                  </a:moveTo>
                  <a:cubicBezTo>
                    <a:pt x="164" y="0"/>
                    <a:pt x="160" y="1"/>
                    <a:pt x="156" y="1"/>
                  </a:cubicBezTo>
                  <a:cubicBezTo>
                    <a:pt x="60" y="1"/>
                    <a:pt x="1" y="85"/>
                    <a:pt x="1" y="204"/>
                  </a:cubicBezTo>
                  <a:cubicBezTo>
                    <a:pt x="1" y="323"/>
                    <a:pt x="84" y="418"/>
                    <a:pt x="156" y="418"/>
                  </a:cubicBezTo>
                  <a:cubicBezTo>
                    <a:pt x="227" y="418"/>
                    <a:pt x="287" y="323"/>
                    <a:pt x="287" y="204"/>
                  </a:cubicBezTo>
                  <a:cubicBezTo>
                    <a:pt x="287" y="91"/>
                    <a:pt x="234" y="0"/>
                    <a:pt x="168" y="0"/>
                  </a:cubicBezTo>
                  <a:close/>
                </a:path>
              </a:pathLst>
            </a:custGeom>
            <a:solidFill>
              <a:srgbClr val="A5D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4"/>
            <p:cNvSpPr/>
            <p:nvPr/>
          </p:nvSpPr>
          <p:spPr>
            <a:xfrm>
              <a:off x="6012895" y="3276052"/>
              <a:ext cx="15061" cy="21936"/>
            </a:xfrm>
            <a:custGeom>
              <a:avLst/>
              <a:gdLst/>
              <a:ahLst/>
              <a:cxnLst/>
              <a:rect l="l" t="t" r="r" b="b"/>
              <a:pathLst>
                <a:path w="287" h="418" extrusionOk="0">
                  <a:moveTo>
                    <a:pt x="156" y="1"/>
                  </a:moveTo>
                  <a:cubicBezTo>
                    <a:pt x="60" y="1"/>
                    <a:pt x="1" y="96"/>
                    <a:pt x="1" y="215"/>
                  </a:cubicBezTo>
                  <a:cubicBezTo>
                    <a:pt x="1" y="334"/>
                    <a:pt x="84" y="417"/>
                    <a:pt x="156" y="417"/>
                  </a:cubicBezTo>
                  <a:cubicBezTo>
                    <a:pt x="227" y="417"/>
                    <a:pt x="287" y="334"/>
                    <a:pt x="287" y="215"/>
                  </a:cubicBezTo>
                  <a:cubicBezTo>
                    <a:pt x="287" y="108"/>
                    <a:pt x="227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4"/>
            <p:cNvSpPr/>
            <p:nvPr/>
          </p:nvSpPr>
          <p:spPr>
            <a:xfrm>
              <a:off x="5624924" y="2526297"/>
              <a:ext cx="902246" cy="634191"/>
            </a:xfrm>
            <a:custGeom>
              <a:avLst/>
              <a:gdLst/>
              <a:ahLst/>
              <a:cxnLst/>
              <a:rect l="l" t="t" r="r" b="b"/>
              <a:pathLst>
                <a:path w="17193" h="12085" extrusionOk="0">
                  <a:moveTo>
                    <a:pt x="14526" y="0"/>
                  </a:moveTo>
                  <a:cubicBezTo>
                    <a:pt x="14241" y="819"/>
                    <a:pt x="14465" y="2858"/>
                    <a:pt x="14478" y="2858"/>
                  </a:cubicBezTo>
                  <a:cubicBezTo>
                    <a:pt x="14478" y="2858"/>
                    <a:pt x="14478" y="2858"/>
                    <a:pt x="14478" y="2858"/>
                  </a:cubicBezTo>
                  <a:lnTo>
                    <a:pt x="14478" y="2858"/>
                  </a:lnTo>
                  <a:cubicBezTo>
                    <a:pt x="13895" y="3691"/>
                    <a:pt x="10299" y="9918"/>
                    <a:pt x="10299" y="9918"/>
                  </a:cubicBezTo>
                  <a:cubicBezTo>
                    <a:pt x="6668" y="10347"/>
                    <a:pt x="0" y="12085"/>
                    <a:pt x="0" y="12085"/>
                  </a:cubicBezTo>
                  <a:lnTo>
                    <a:pt x="11085" y="12085"/>
                  </a:lnTo>
                  <a:cubicBezTo>
                    <a:pt x="16407" y="8323"/>
                    <a:pt x="17193" y="3012"/>
                    <a:pt x="16645" y="1965"/>
                  </a:cubicBezTo>
                  <a:cubicBezTo>
                    <a:pt x="16085" y="941"/>
                    <a:pt x="14526" y="0"/>
                    <a:pt x="14526" y="0"/>
                  </a:cubicBezTo>
                  <a:close/>
                </a:path>
              </a:pathLst>
            </a:custGeom>
            <a:solidFill>
              <a:srgbClr val="FFD1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4"/>
            <p:cNvSpPr/>
            <p:nvPr/>
          </p:nvSpPr>
          <p:spPr>
            <a:xfrm>
              <a:off x="4291560" y="3161073"/>
              <a:ext cx="2033188" cy="127520"/>
            </a:xfrm>
            <a:custGeom>
              <a:avLst/>
              <a:gdLst/>
              <a:ahLst/>
              <a:cxnLst/>
              <a:rect l="l" t="t" r="r" b="b"/>
              <a:pathLst>
                <a:path w="38744" h="2430" extrusionOk="0">
                  <a:moveTo>
                    <a:pt x="0" y="1"/>
                  </a:moveTo>
                  <a:lnTo>
                    <a:pt x="333" y="2430"/>
                  </a:lnTo>
                  <a:lnTo>
                    <a:pt x="38422" y="1846"/>
                  </a:lnTo>
                  <a:lnTo>
                    <a:pt x="38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4"/>
            <p:cNvSpPr/>
            <p:nvPr/>
          </p:nvSpPr>
          <p:spPr>
            <a:xfrm>
              <a:off x="5856720" y="3161073"/>
              <a:ext cx="468047" cy="104430"/>
            </a:xfrm>
            <a:custGeom>
              <a:avLst/>
              <a:gdLst/>
              <a:ahLst/>
              <a:cxnLst/>
              <a:rect l="l" t="t" r="r" b="b"/>
              <a:pathLst>
                <a:path w="8919" h="1990" extrusionOk="0">
                  <a:moveTo>
                    <a:pt x="0" y="1"/>
                  </a:moveTo>
                  <a:lnTo>
                    <a:pt x="334" y="1989"/>
                  </a:lnTo>
                  <a:lnTo>
                    <a:pt x="8597" y="1846"/>
                  </a:lnTo>
                  <a:lnTo>
                    <a:pt x="8918" y="1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4"/>
            <p:cNvSpPr/>
            <p:nvPr/>
          </p:nvSpPr>
          <p:spPr>
            <a:xfrm>
              <a:off x="4349653" y="3287283"/>
              <a:ext cx="115660" cy="1575847"/>
            </a:xfrm>
            <a:custGeom>
              <a:avLst/>
              <a:gdLst/>
              <a:ahLst/>
              <a:cxnLst/>
              <a:rect l="l" t="t" r="r" b="b"/>
              <a:pathLst>
                <a:path w="2204" h="30029" extrusionOk="0">
                  <a:moveTo>
                    <a:pt x="0" y="1"/>
                  </a:moveTo>
                  <a:lnTo>
                    <a:pt x="1512" y="30028"/>
                  </a:lnTo>
                  <a:lnTo>
                    <a:pt x="2203" y="30028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4"/>
            <p:cNvSpPr/>
            <p:nvPr/>
          </p:nvSpPr>
          <p:spPr>
            <a:xfrm>
              <a:off x="5791122" y="3264192"/>
              <a:ext cx="134342" cy="1650785"/>
            </a:xfrm>
            <a:custGeom>
              <a:avLst/>
              <a:gdLst/>
              <a:ahLst/>
              <a:cxnLst/>
              <a:rect l="l" t="t" r="r" b="b"/>
              <a:pathLst>
                <a:path w="2560" h="31457" extrusionOk="0">
                  <a:moveTo>
                    <a:pt x="2167" y="0"/>
                  </a:moveTo>
                  <a:lnTo>
                    <a:pt x="0" y="36"/>
                  </a:lnTo>
                  <a:lnTo>
                    <a:pt x="1869" y="31457"/>
                  </a:lnTo>
                  <a:lnTo>
                    <a:pt x="2560" y="3145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4"/>
            <p:cNvSpPr/>
            <p:nvPr/>
          </p:nvSpPr>
          <p:spPr>
            <a:xfrm>
              <a:off x="6217875" y="3257948"/>
              <a:ext cx="89999" cy="1657030"/>
            </a:xfrm>
            <a:custGeom>
              <a:avLst/>
              <a:gdLst/>
              <a:ahLst/>
              <a:cxnLst/>
              <a:rect l="l" t="t" r="r" b="b"/>
              <a:pathLst>
                <a:path w="1715" h="31576" extrusionOk="0">
                  <a:moveTo>
                    <a:pt x="1715" y="0"/>
                  </a:moveTo>
                  <a:lnTo>
                    <a:pt x="0" y="36"/>
                  </a:lnTo>
                  <a:lnTo>
                    <a:pt x="655" y="31576"/>
                  </a:lnTo>
                  <a:lnTo>
                    <a:pt x="1500" y="31576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4"/>
            <p:cNvSpPr/>
            <p:nvPr/>
          </p:nvSpPr>
          <p:spPr>
            <a:xfrm>
              <a:off x="4656440" y="2459440"/>
              <a:ext cx="890386" cy="701677"/>
            </a:xfrm>
            <a:custGeom>
              <a:avLst/>
              <a:gdLst/>
              <a:ahLst/>
              <a:cxnLst/>
              <a:rect l="l" t="t" r="r" b="b"/>
              <a:pathLst>
                <a:path w="16967" h="13371" extrusionOk="0">
                  <a:moveTo>
                    <a:pt x="16967" y="0"/>
                  </a:moveTo>
                  <a:lnTo>
                    <a:pt x="0" y="2203"/>
                  </a:lnTo>
                  <a:lnTo>
                    <a:pt x="2489" y="13371"/>
                  </a:lnTo>
                  <a:lnTo>
                    <a:pt x="16967" y="13371"/>
                  </a:lnTo>
                  <a:lnTo>
                    <a:pt x="169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4"/>
            <p:cNvSpPr/>
            <p:nvPr/>
          </p:nvSpPr>
          <p:spPr>
            <a:xfrm>
              <a:off x="4656440" y="2459440"/>
              <a:ext cx="890386" cy="701677"/>
            </a:xfrm>
            <a:custGeom>
              <a:avLst/>
              <a:gdLst/>
              <a:ahLst/>
              <a:cxnLst/>
              <a:rect l="l" t="t" r="r" b="b"/>
              <a:pathLst>
                <a:path w="16967" h="13371" extrusionOk="0">
                  <a:moveTo>
                    <a:pt x="16967" y="0"/>
                  </a:moveTo>
                  <a:lnTo>
                    <a:pt x="0" y="2203"/>
                  </a:lnTo>
                  <a:lnTo>
                    <a:pt x="0" y="2215"/>
                  </a:lnTo>
                  <a:lnTo>
                    <a:pt x="16121" y="131"/>
                  </a:lnTo>
                  <a:lnTo>
                    <a:pt x="16121" y="13371"/>
                  </a:lnTo>
                  <a:lnTo>
                    <a:pt x="16967" y="13371"/>
                  </a:lnTo>
                  <a:lnTo>
                    <a:pt x="16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4"/>
            <p:cNvSpPr/>
            <p:nvPr/>
          </p:nvSpPr>
          <p:spPr>
            <a:xfrm>
              <a:off x="5546784" y="3115469"/>
              <a:ext cx="462432" cy="45655"/>
            </a:xfrm>
            <a:custGeom>
              <a:avLst/>
              <a:gdLst/>
              <a:ahLst/>
              <a:cxnLst/>
              <a:rect l="l" t="t" r="r" b="b"/>
              <a:pathLst>
                <a:path w="8812" h="870" extrusionOk="0">
                  <a:moveTo>
                    <a:pt x="1" y="1"/>
                  </a:moveTo>
                  <a:lnTo>
                    <a:pt x="1" y="870"/>
                  </a:lnTo>
                  <a:lnTo>
                    <a:pt x="8811" y="870"/>
                  </a:lnTo>
                  <a:lnTo>
                    <a:pt x="8811" y="6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4"/>
            <p:cNvSpPr/>
            <p:nvPr/>
          </p:nvSpPr>
          <p:spPr>
            <a:xfrm>
              <a:off x="4962598" y="2793726"/>
              <a:ext cx="165619" cy="123742"/>
            </a:xfrm>
            <a:custGeom>
              <a:avLst/>
              <a:gdLst/>
              <a:ahLst/>
              <a:cxnLst/>
              <a:rect l="l" t="t" r="r" b="b"/>
              <a:pathLst>
                <a:path w="3156" h="2358" extrusionOk="0">
                  <a:moveTo>
                    <a:pt x="3025" y="0"/>
                  </a:moveTo>
                  <a:lnTo>
                    <a:pt x="0" y="476"/>
                  </a:lnTo>
                  <a:lnTo>
                    <a:pt x="334" y="2226"/>
                  </a:lnTo>
                  <a:lnTo>
                    <a:pt x="3156" y="2357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4"/>
            <p:cNvSpPr/>
            <p:nvPr/>
          </p:nvSpPr>
          <p:spPr>
            <a:xfrm>
              <a:off x="5237531" y="745557"/>
              <a:ext cx="667934" cy="787950"/>
            </a:xfrm>
            <a:custGeom>
              <a:avLst/>
              <a:gdLst/>
              <a:ahLst/>
              <a:cxnLst/>
              <a:rect l="l" t="t" r="r" b="b"/>
              <a:pathLst>
                <a:path w="12728" h="15015" extrusionOk="0">
                  <a:moveTo>
                    <a:pt x="12728" y="0"/>
                  </a:moveTo>
                  <a:lnTo>
                    <a:pt x="0" y="405"/>
                  </a:lnTo>
                  <a:lnTo>
                    <a:pt x="786" y="14931"/>
                  </a:lnTo>
                  <a:lnTo>
                    <a:pt x="12299" y="15014"/>
                  </a:lnTo>
                  <a:lnTo>
                    <a:pt x="12728" y="0"/>
                  </a:lnTo>
                  <a:close/>
                </a:path>
              </a:pathLst>
            </a:custGeom>
            <a:solidFill>
              <a:srgbClr val="4D4D4D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4"/>
            <p:cNvSpPr/>
            <p:nvPr/>
          </p:nvSpPr>
          <p:spPr>
            <a:xfrm>
              <a:off x="5259361" y="710554"/>
              <a:ext cx="667986" cy="787950"/>
            </a:xfrm>
            <a:custGeom>
              <a:avLst/>
              <a:gdLst/>
              <a:ahLst/>
              <a:cxnLst/>
              <a:rect l="l" t="t" r="r" b="b"/>
              <a:pathLst>
                <a:path w="12729" h="15015" extrusionOk="0">
                  <a:moveTo>
                    <a:pt x="12729" y="1"/>
                  </a:moveTo>
                  <a:lnTo>
                    <a:pt x="1" y="405"/>
                  </a:lnTo>
                  <a:lnTo>
                    <a:pt x="787" y="14931"/>
                  </a:lnTo>
                  <a:lnTo>
                    <a:pt x="12300" y="15014"/>
                  </a:lnTo>
                  <a:lnTo>
                    <a:pt x="127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4"/>
            <p:cNvSpPr/>
            <p:nvPr/>
          </p:nvSpPr>
          <p:spPr>
            <a:xfrm>
              <a:off x="5348732" y="886776"/>
              <a:ext cx="497382" cy="368654"/>
            </a:xfrm>
            <a:custGeom>
              <a:avLst/>
              <a:gdLst/>
              <a:ahLst/>
              <a:cxnLst/>
              <a:rect l="l" t="t" r="r" b="b"/>
              <a:pathLst>
                <a:path w="9478" h="7025" fill="none" extrusionOk="0">
                  <a:moveTo>
                    <a:pt x="0" y="6572"/>
                  </a:moveTo>
                  <a:lnTo>
                    <a:pt x="1108" y="4810"/>
                  </a:lnTo>
                  <a:lnTo>
                    <a:pt x="2656" y="7025"/>
                  </a:lnTo>
                  <a:lnTo>
                    <a:pt x="4656" y="4441"/>
                  </a:lnTo>
                  <a:lnTo>
                    <a:pt x="5573" y="4810"/>
                  </a:lnTo>
                  <a:lnTo>
                    <a:pt x="6787" y="2620"/>
                  </a:lnTo>
                  <a:lnTo>
                    <a:pt x="8156" y="3513"/>
                  </a:lnTo>
                  <a:lnTo>
                    <a:pt x="9478" y="0"/>
                  </a:lnTo>
                </a:path>
              </a:pathLst>
            </a:custGeom>
            <a:noFill/>
            <a:ln w="3875" cap="flat" cmpd="sng">
              <a:solidFill>
                <a:schemeClr val="accent4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4"/>
            <p:cNvSpPr/>
            <p:nvPr/>
          </p:nvSpPr>
          <p:spPr>
            <a:xfrm>
              <a:off x="5333723" y="886776"/>
              <a:ext cx="478647" cy="516746"/>
            </a:xfrm>
            <a:custGeom>
              <a:avLst/>
              <a:gdLst/>
              <a:ahLst/>
              <a:cxnLst/>
              <a:rect l="l" t="t" r="r" b="b"/>
              <a:pathLst>
                <a:path w="9121" h="9847" fill="none" extrusionOk="0">
                  <a:moveTo>
                    <a:pt x="1" y="0"/>
                  </a:moveTo>
                  <a:lnTo>
                    <a:pt x="441" y="9644"/>
                  </a:lnTo>
                  <a:lnTo>
                    <a:pt x="9121" y="9847"/>
                  </a:lnTo>
                </a:path>
              </a:pathLst>
            </a:custGeom>
            <a:noFill/>
            <a:ln w="38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4"/>
            <p:cNvSpPr/>
            <p:nvPr/>
          </p:nvSpPr>
          <p:spPr>
            <a:xfrm>
              <a:off x="5867950" y="749913"/>
              <a:ext cx="28180" cy="28180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3" y="1"/>
                  </a:moveTo>
                  <a:cubicBezTo>
                    <a:pt x="120" y="1"/>
                    <a:pt x="1" y="132"/>
                    <a:pt x="1" y="275"/>
                  </a:cubicBezTo>
                  <a:cubicBezTo>
                    <a:pt x="1" y="417"/>
                    <a:pt x="120" y="537"/>
                    <a:pt x="263" y="537"/>
                  </a:cubicBezTo>
                  <a:cubicBezTo>
                    <a:pt x="417" y="537"/>
                    <a:pt x="536" y="417"/>
                    <a:pt x="536" y="275"/>
                  </a:cubicBezTo>
                  <a:cubicBezTo>
                    <a:pt x="536" y="132"/>
                    <a:pt x="417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4"/>
            <p:cNvSpPr/>
            <p:nvPr/>
          </p:nvSpPr>
          <p:spPr>
            <a:xfrm>
              <a:off x="5297513" y="777411"/>
              <a:ext cx="28128" cy="28180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74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4"/>
            <p:cNvSpPr/>
            <p:nvPr/>
          </p:nvSpPr>
          <p:spPr>
            <a:xfrm>
              <a:off x="4349653" y="3287283"/>
              <a:ext cx="93148" cy="72576"/>
            </a:xfrm>
            <a:custGeom>
              <a:avLst/>
              <a:gdLst/>
              <a:ahLst/>
              <a:cxnLst/>
              <a:rect l="l" t="t" r="r" b="b"/>
              <a:pathLst>
                <a:path w="1775" h="1383" extrusionOk="0">
                  <a:moveTo>
                    <a:pt x="1751" y="1"/>
                  </a:moveTo>
                  <a:lnTo>
                    <a:pt x="0" y="25"/>
                  </a:lnTo>
                  <a:lnTo>
                    <a:pt x="24" y="572"/>
                  </a:lnTo>
                  <a:lnTo>
                    <a:pt x="1774" y="1382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4"/>
            <p:cNvSpPr/>
            <p:nvPr/>
          </p:nvSpPr>
          <p:spPr>
            <a:xfrm>
              <a:off x="5259361" y="3272956"/>
              <a:ext cx="83177" cy="208073"/>
            </a:xfrm>
            <a:custGeom>
              <a:avLst/>
              <a:gdLst/>
              <a:ahLst/>
              <a:cxnLst/>
              <a:rect l="l" t="t" r="r" b="b"/>
              <a:pathLst>
                <a:path w="1585" h="3965" extrusionOk="0">
                  <a:moveTo>
                    <a:pt x="1" y="36"/>
                  </a:moveTo>
                  <a:lnTo>
                    <a:pt x="1584" y="0"/>
                  </a:lnTo>
                  <a:lnTo>
                    <a:pt x="1489" y="3965"/>
                  </a:lnTo>
                  <a:lnTo>
                    <a:pt x="37" y="3346"/>
                  </a:lnTo>
                  <a:close/>
                </a:path>
              </a:pathLst>
            </a:custGeom>
            <a:solidFill>
              <a:srgbClr val="4D4D4D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4"/>
          <p:cNvGrpSpPr/>
          <p:nvPr/>
        </p:nvGrpSpPr>
        <p:grpSpPr>
          <a:xfrm>
            <a:off x="6590839" y="1310676"/>
            <a:ext cx="245668" cy="172725"/>
            <a:chOff x="3386036" y="1746339"/>
            <a:chExt cx="397907" cy="279762"/>
          </a:xfrm>
        </p:grpSpPr>
        <p:sp>
          <p:nvSpPr>
            <p:cNvPr id="1751" name="Google Shape;1751;p54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4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849349" y="502924"/>
            <a:ext cx="11929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atin typeface="Alegreya Sans ExtraBold" panose="020B0604020202020204" charset="0"/>
              </a:rPr>
              <a:t>HTML</a:t>
            </a:r>
            <a:endParaRPr lang="en-IN" sz="3200" dirty="0">
              <a:latin typeface="Alegreya Sans ExtraBold" panose="020B0604020202020204" charset="0"/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B793730-03DE-401D-9FE7-4F7FF3710BA0}"/>
              </a:ext>
            </a:extLst>
          </p:cNvPr>
          <p:cNvSpPr>
            <a:spLocks noGrp="1"/>
          </p:cNvSpPr>
          <p:nvPr/>
        </p:nvSpPr>
        <p:spPr>
          <a:xfrm>
            <a:off x="838135" y="1036248"/>
            <a:ext cx="3668464" cy="14022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400" spc="-5" dirty="0">
                <a:solidFill>
                  <a:srgbClr val="21212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en-IN" sz="1400" spc="-5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ost basic building block of the web. It defines the meaning and structure of web content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IN" sz="1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escribes the structure of a web page semantically and originally included cues for the appearance of the document.</a:t>
            </a:r>
            <a:endParaRPr lang="en-IN" sz="1400" dirty="0">
              <a:effectLst/>
              <a:latin typeface="PT Sans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09191" y="1509511"/>
            <a:ext cx="3567938" cy="27394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Applications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b="1" dirty="0">
              <a:latin typeface="PT Sans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Webpage development</a:t>
            </a: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Internet Navigation</a:t>
            </a: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Responsive UI</a:t>
            </a: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Offline support </a:t>
            </a: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Game development</a:t>
            </a:r>
            <a:endParaRPr lang="en-IN" dirty="0">
              <a:latin typeface="PT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672" y="2871346"/>
            <a:ext cx="2471812" cy="247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861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D98EB-2614-400E-88A7-12CE4CA68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CSS</a:t>
            </a:r>
            <a:endParaRPr lang="en-IN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11B943-E35A-4CB9-AA6E-9772DD8CA567}"/>
              </a:ext>
            </a:extLst>
          </p:cNvPr>
          <p:cNvSpPr txBox="1"/>
          <p:nvPr/>
        </p:nvSpPr>
        <p:spPr>
          <a:xfrm>
            <a:off x="588335" y="1268819"/>
            <a:ext cx="3671777" cy="2961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Times New Roman" panose="02020603050405020304" pitchFamily="18" charset="0"/>
              </a:rPr>
              <a:t>Style sheet language 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used for describing the </a:t>
            </a:r>
            <a:r>
              <a:rPr lang="en-IN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presentation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of a document written in a 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markup language 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such as 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CSS is a cornerstone technology of the 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World Wide Web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alongside HTML and 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ea typeface="Times New Roman" panose="02020603050405020304" pitchFamily="18" charset="0"/>
              </a:rPr>
              <a:t>D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esigned to enable the separation of presentation and content, including layout, </a:t>
            </a:r>
            <a:r>
              <a:rPr lang="en-IN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colors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and fonts.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09DFE7-C324-4890-AC37-49779E685A44}"/>
              </a:ext>
            </a:extLst>
          </p:cNvPr>
          <p:cNvSpPr/>
          <p:nvPr/>
        </p:nvSpPr>
        <p:spPr>
          <a:xfrm>
            <a:off x="5309191" y="1509511"/>
            <a:ext cx="3567938" cy="3231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Applications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b="1" dirty="0">
              <a:latin typeface="PT Sans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CSS saves time 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Pages load faster 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Easy maintenance 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Superior styles to HTML 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Multiple Device Compatibility 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0480" lvl="0" indent="-285750" algn="just">
              <a:lnSpc>
                <a:spcPct val="150000"/>
              </a:lnSpc>
              <a:spcBef>
                <a:spcPts val="600"/>
              </a:spcBef>
              <a:spcAft>
                <a:spcPts val="72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Global web standards </a:t>
            </a:r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268450"/>
      </p:ext>
    </p:extLst>
  </p:cSld>
  <p:clrMapOvr>
    <a:masterClrMapping/>
  </p:clrMapOvr>
</p:sld>
</file>

<file path=ppt/theme/theme1.xml><?xml version="1.0" encoding="utf-8"?>
<a:theme xmlns:a="http://schemas.openxmlformats.org/drawingml/2006/main" name="School Counseling about Social Media by Slidesgo">
  <a:themeElements>
    <a:clrScheme name="Simple Light">
      <a:dk1>
        <a:srgbClr val="3D3C3B"/>
      </a:dk1>
      <a:lt1>
        <a:srgbClr val="FFFFFF"/>
      </a:lt1>
      <a:dk2>
        <a:srgbClr val="6A6D70"/>
      </a:dk2>
      <a:lt2>
        <a:srgbClr val="C9F5FF"/>
      </a:lt2>
      <a:accent1>
        <a:srgbClr val="589AAF"/>
      </a:accent1>
      <a:accent2>
        <a:srgbClr val="7BC276"/>
      </a:accent2>
      <a:accent3>
        <a:srgbClr val="FFB614"/>
      </a:accent3>
      <a:accent4>
        <a:srgbClr val="E06E6E"/>
      </a:accent4>
      <a:accent5>
        <a:srgbClr val="F9FBFF"/>
      </a:accent5>
      <a:accent6>
        <a:srgbClr val="E08727"/>
      </a:accent6>
      <a:hlink>
        <a:srgbClr val="6A6D7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812</TotalTime>
  <Words>1002</Words>
  <Application>Microsoft Office PowerPoint</Application>
  <PresentationFormat>On-screen Show (16:9)</PresentationFormat>
  <Paragraphs>141</Paragraphs>
  <Slides>30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Calibri</vt:lpstr>
      <vt:lpstr>Barlow</vt:lpstr>
      <vt:lpstr>Arial</vt:lpstr>
      <vt:lpstr>Wingdings</vt:lpstr>
      <vt:lpstr>Alegreya Sans ExtraBold</vt:lpstr>
      <vt:lpstr>Raleway</vt:lpstr>
      <vt:lpstr>PT Sans</vt:lpstr>
      <vt:lpstr>Times New Roman</vt:lpstr>
      <vt:lpstr>Poppins</vt:lpstr>
      <vt:lpstr>School Counseling about Social Media by Slidesgo</vt:lpstr>
      <vt:lpstr>Smart Timesheet Management System</vt:lpstr>
      <vt:lpstr>Conclusion</vt:lpstr>
      <vt:lpstr>Introduction</vt:lpstr>
      <vt:lpstr>PowerPoint Presentation</vt:lpstr>
      <vt:lpstr>Objective </vt:lpstr>
      <vt:lpstr>PowerPoint Presentation</vt:lpstr>
      <vt:lpstr>Language Requirements</vt:lpstr>
      <vt:lpstr>PowerPoint Presentation</vt:lpstr>
      <vt:lpstr>CSS</vt:lpstr>
      <vt:lpstr>Python</vt:lpstr>
      <vt:lpstr>Flask Library</vt:lpstr>
      <vt:lpstr>Software Requirements and Database</vt:lpstr>
      <vt:lpstr>Software Requirements</vt:lpstr>
      <vt:lpstr>Database</vt:lpstr>
      <vt:lpstr>PowerPoint Presentation</vt:lpstr>
      <vt:lpstr>Results</vt:lpstr>
      <vt:lpstr>PowerPoint Presentation</vt:lpstr>
      <vt:lpstr>PowerPoint Presentation</vt:lpstr>
      <vt:lpstr>PowerPoint Presentation</vt:lpstr>
      <vt:lpstr>Employee Timesheet Entry Screen</vt:lpstr>
      <vt:lpstr>Admin Login Screen</vt:lpstr>
      <vt:lpstr>PowerPoint Presentation</vt:lpstr>
      <vt:lpstr>Admin Pending Screen</vt:lpstr>
      <vt:lpstr>Admin Approved Screen</vt:lpstr>
      <vt:lpstr>Admin All Screen</vt:lpstr>
      <vt:lpstr>Conclusion</vt:lpstr>
      <vt:lpstr>Team F</vt:lpstr>
      <vt:lpstr>THANK YOU!!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Counseling about Social Media</dc:title>
  <dc:creator>Surya S</dc:creator>
  <cp:lastModifiedBy>Prem Raj</cp:lastModifiedBy>
  <cp:revision>81</cp:revision>
  <dcterms:modified xsi:type="dcterms:W3CDTF">2021-07-13T17:57:09Z</dcterms:modified>
</cp:coreProperties>
</file>